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356" r:id="rId6"/>
    <p:sldId id="357" r:id="rId7"/>
    <p:sldId id="355" r:id="rId8"/>
    <p:sldId id="358" r:id="rId9"/>
    <p:sldId id="351" r:id="rId10"/>
    <p:sldId id="354" r:id="rId11"/>
  </p:sldIdLst>
  <p:sldSz cx="12192000" cy="6858000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14A8C6-390F-1404-33D4-7A7A830A04D4}" name="Bernscherer Katharina" initials="BK" userId="S::bernscherer@ibw.at::7cc60d01-99b9-4177-90f6-b949ecd52be4" providerId="AD"/>
  <p188:author id="{3C05FAE2-CDEE-5CF1-08C4-5F57E8647A48}" name="Schnabl Karina" initials="SK" userId="S::schnabl@ibw.at::a8844677-1e4f-4bc7-9911-2e4010b4e5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FA5"/>
    <a:srgbClr val="E07D09"/>
    <a:srgbClr val="9CBD85"/>
    <a:srgbClr val="FFFFFF"/>
    <a:srgbClr val="EDEDED"/>
    <a:srgbClr val="F8AF56"/>
    <a:srgbClr val="5B738F"/>
    <a:srgbClr val="76A258"/>
    <a:srgbClr val="7A90AA"/>
    <a:srgbClr val="8C9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51" autoAdjust="0"/>
  </p:normalViewPr>
  <p:slideViewPr>
    <p:cSldViewPr snapToGrid="0">
      <p:cViewPr varScale="1">
        <p:scale>
          <a:sx n="83" d="100"/>
          <a:sy n="83" d="100"/>
        </p:scale>
        <p:origin x="65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Raso" userId="35234fb4-5e65-4a50-a07c-07e9f162eb34" providerId="ADAL" clId="{941971EC-F38B-4EF2-BE4F-BE5782B3824B}"/>
    <pc:docChg chg="custSel modSld modMainMaster">
      <pc:chgData name="Andrea Raso" userId="35234fb4-5e65-4a50-a07c-07e9f162eb34" providerId="ADAL" clId="{941971EC-F38B-4EF2-BE4F-BE5782B3824B}" dt="2020-05-27T19:01:13.354" v="18" actId="1038"/>
      <pc:docMkLst>
        <pc:docMk/>
      </pc:docMkLst>
      <pc:sldChg chg="modSp">
        <pc:chgData name="Andrea Raso" userId="35234fb4-5e65-4a50-a07c-07e9f162eb34" providerId="ADAL" clId="{941971EC-F38B-4EF2-BE4F-BE5782B3824B}" dt="2020-05-27T19:01:13.354" v="18" actId="1038"/>
        <pc:sldMkLst>
          <pc:docMk/>
          <pc:sldMk cId="1629089967" sldId="350"/>
        </pc:sldMkLst>
        <pc:grpChg chg="mod">
          <ac:chgData name="Andrea Raso" userId="35234fb4-5e65-4a50-a07c-07e9f162eb34" providerId="ADAL" clId="{941971EC-F38B-4EF2-BE4F-BE5782B3824B}" dt="2020-05-27T19:01:13.354" v="18" actId="1038"/>
          <ac:grpSpMkLst>
            <pc:docMk/>
            <pc:sldMk cId="1629089967" sldId="350"/>
            <ac:grpSpMk id="5" creationId="{00E6455F-DB70-4066-9D2B-6E982C3A34BC}"/>
          </ac:grpSpMkLst>
        </pc:grpChg>
      </pc:sldChg>
      <pc:sldChg chg="delSp">
        <pc:chgData name="Andrea Raso" userId="35234fb4-5e65-4a50-a07c-07e9f162eb34" providerId="ADAL" clId="{941971EC-F38B-4EF2-BE4F-BE5782B3824B}" dt="2020-05-27T19:00:37.574" v="0"/>
        <pc:sldMkLst>
          <pc:docMk/>
          <pc:sldMk cId="1795706036" sldId="354"/>
        </pc:sldMkLst>
        <pc:picChg chg="del">
          <ac:chgData name="Andrea Raso" userId="35234fb4-5e65-4a50-a07c-07e9f162eb34" providerId="ADAL" clId="{941971EC-F38B-4EF2-BE4F-BE5782B3824B}" dt="2020-05-27T19:00:37.574" v="0"/>
          <ac:picMkLst>
            <pc:docMk/>
            <pc:sldMk cId="1795706036" sldId="354"/>
            <ac:picMk id="4" creationId="{503246D3-A468-43AE-B892-689E00C11B39}"/>
          </ac:picMkLst>
        </pc:picChg>
      </pc:sldChg>
      <pc:sldMasterChg chg="modSldLayout">
        <pc:chgData name="Andrea Raso" userId="35234fb4-5e65-4a50-a07c-07e9f162eb34" providerId="ADAL" clId="{941971EC-F38B-4EF2-BE4F-BE5782B3824B}" dt="2020-05-27T19:00:45.997" v="2"/>
        <pc:sldMasterMkLst>
          <pc:docMk/>
          <pc:sldMasterMk cId="1446354303" sldId="2147483648"/>
        </pc:sldMasterMkLst>
        <pc:sldLayoutChg chg="addSp delSp">
          <pc:chgData name="Andrea Raso" userId="35234fb4-5e65-4a50-a07c-07e9f162eb34" providerId="ADAL" clId="{941971EC-F38B-4EF2-BE4F-BE5782B3824B}" dt="2020-05-27T19:00:45.997" v="2"/>
          <pc:sldLayoutMkLst>
            <pc:docMk/>
            <pc:sldMasterMk cId="1446354303" sldId="2147483648"/>
            <pc:sldLayoutMk cId="831142054" sldId="2147483660"/>
          </pc:sldLayoutMkLst>
          <pc:spChg chg="del">
            <ac:chgData name="Andrea Raso" userId="35234fb4-5e65-4a50-a07c-07e9f162eb34" providerId="ADAL" clId="{941971EC-F38B-4EF2-BE4F-BE5782B3824B}" dt="2020-05-27T19:00:45.396" v="1" actId="478"/>
            <ac:spMkLst>
              <pc:docMk/>
              <pc:sldMasterMk cId="1446354303" sldId="2147483648"/>
              <pc:sldLayoutMk cId="831142054" sldId="2147483660"/>
              <ac:spMk id="2" creationId="{64376205-54D1-49E8-8249-48D355D231B8}"/>
            </ac:spMkLst>
          </pc:spChg>
          <pc:spChg chg="del">
            <ac:chgData name="Andrea Raso" userId="35234fb4-5e65-4a50-a07c-07e9f162eb34" providerId="ADAL" clId="{941971EC-F38B-4EF2-BE4F-BE5782B3824B}" dt="2020-05-27T19:00:45.396" v="1" actId="478"/>
            <ac:spMkLst>
              <pc:docMk/>
              <pc:sldMasterMk cId="1446354303" sldId="2147483648"/>
              <pc:sldLayoutMk cId="831142054" sldId="2147483660"/>
              <ac:spMk id="3" creationId="{5C6B9C1F-3F7D-47A1-B260-3D91930D25CD}"/>
            </ac:spMkLst>
          </pc:spChg>
          <pc:spChg chg="del">
            <ac:chgData name="Andrea Raso" userId="35234fb4-5e65-4a50-a07c-07e9f162eb34" providerId="ADAL" clId="{941971EC-F38B-4EF2-BE4F-BE5782B3824B}" dt="2020-05-27T19:00:45.396" v="1" actId="478"/>
            <ac:spMkLst>
              <pc:docMk/>
              <pc:sldMasterMk cId="1446354303" sldId="2147483648"/>
              <pc:sldLayoutMk cId="831142054" sldId="2147483660"/>
              <ac:spMk id="4" creationId="{233ADCD0-5D7F-4AA0-809D-125E9AAF4594}"/>
            </ac:spMkLst>
          </pc:spChg>
          <pc:spChg chg="del">
            <ac:chgData name="Andrea Raso" userId="35234fb4-5e65-4a50-a07c-07e9f162eb34" providerId="ADAL" clId="{941971EC-F38B-4EF2-BE4F-BE5782B3824B}" dt="2020-05-27T19:00:45.396" v="1" actId="478"/>
            <ac:spMkLst>
              <pc:docMk/>
              <pc:sldMasterMk cId="1446354303" sldId="2147483648"/>
              <pc:sldLayoutMk cId="831142054" sldId="2147483660"/>
              <ac:spMk id="5" creationId="{2085C0FF-4483-42F4-809D-0670AED7A6CF}"/>
            </ac:spMkLst>
          </pc:spChg>
          <pc:picChg chg="add">
            <ac:chgData name="Andrea Raso" userId="35234fb4-5e65-4a50-a07c-07e9f162eb34" providerId="ADAL" clId="{941971EC-F38B-4EF2-BE4F-BE5782B3824B}" dt="2020-05-27T19:00:45.997" v="2"/>
            <ac:picMkLst>
              <pc:docMk/>
              <pc:sldMasterMk cId="1446354303" sldId="2147483648"/>
              <pc:sldLayoutMk cId="831142054" sldId="2147483660"/>
              <ac:picMk id="6" creationId="{78469371-6E8B-4CE7-95AC-59DD56992355}"/>
            </ac:picMkLst>
          </pc:picChg>
        </pc:sldLayoutChg>
      </pc:sldMasterChg>
    </pc:docChg>
  </pc:docChgLst>
  <pc:docChgLst>
    <pc:chgData name="Raso Andrea" userId="35234fb4-5e65-4a50-a07c-07e9f162eb34" providerId="ADAL" clId="{61E25E28-52EB-44E4-9BA4-FB2225F859FB}"/>
    <pc:docChg chg="delSld modSld modMainMaster">
      <pc:chgData name="Raso Andrea" userId="35234fb4-5e65-4a50-a07c-07e9f162eb34" providerId="ADAL" clId="{61E25E28-52EB-44E4-9BA4-FB2225F859FB}" dt="2023-09-11T08:38:36.424" v="5" actId="6549"/>
      <pc:docMkLst>
        <pc:docMk/>
      </pc:docMkLst>
      <pc:sldChg chg="modSp mod">
        <pc:chgData name="Raso Andrea" userId="35234fb4-5e65-4a50-a07c-07e9f162eb34" providerId="ADAL" clId="{61E25E28-52EB-44E4-9BA4-FB2225F859FB}" dt="2023-07-25T11:41:28.419" v="3" actId="20577"/>
        <pc:sldMkLst>
          <pc:docMk/>
          <pc:sldMk cId="2927183695" sldId="256"/>
        </pc:sldMkLst>
        <pc:spChg chg="mod">
          <ac:chgData name="Raso Andrea" userId="35234fb4-5e65-4a50-a07c-07e9f162eb34" providerId="ADAL" clId="{61E25E28-52EB-44E4-9BA4-FB2225F859FB}" dt="2023-07-25T11:41:28.419" v="3" actId="20577"/>
          <ac:spMkLst>
            <pc:docMk/>
            <pc:sldMk cId="2927183695" sldId="256"/>
            <ac:spMk id="10" creationId="{A9B73355-6B1B-4860-9734-1520DC1A58AB}"/>
          </ac:spMkLst>
        </pc:spChg>
      </pc:sldChg>
      <pc:sldChg chg="del">
        <pc:chgData name="Raso Andrea" userId="35234fb4-5e65-4a50-a07c-07e9f162eb34" providerId="ADAL" clId="{61E25E28-52EB-44E4-9BA4-FB2225F859FB}" dt="2023-07-19T07:42:42.456" v="0" actId="47"/>
        <pc:sldMkLst>
          <pc:docMk/>
          <pc:sldMk cId="1629089967" sldId="350"/>
        </pc:sldMkLst>
      </pc:sldChg>
      <pc:sldMasterChg chg="modSldLayout">
        <pc:chgData name="Raso Andrea" userId="35234fb4-5e65-4a50-a07c-07e9f162eb34" providerId="ADAL" clId="{61E25E28-52EB-44E4-9BA4-FB2225F859FB}" dt="2023-09-11T08:38:36.424" v="5" actId="6549"/>
        <pc:sldMasterMkLst>
          <pc:docMk/>
          <pc:sldMasterMk cId="1446354303" sldId="2147483648"/>
        </pc:sldMasterMkLst>
        <pc:sldLayoutChg chg="modSp mod">
          <pc:chgData name="Raso Andrea" userId="35234fb4-5e65-4a50-a07c-07e9f162eb34" providerId="ADAL" clId="{61E25E28-52EB-44E4-9BA4-FB2225F859FB}" dt="2023-09-11T08:38:36.424" v="5" actId="6549"/>
          <pc:sldLayoutMkLst>
            <pc:docMk/>
            <pc:sldMasterMk cId="1446354303" sldId="2147483648"/>
            <pc:sldLayoutMk cId="2538870742" sldId="2147483654"/>
          </pc:sldLayoutMkLst>
          <pc:spChg chg="mod">
            <ac:chgData name="Raso Andrea" userId="35234fb4-5e65-4a50-a07c-07e9f162eb34" providerId="ADAL" clId="{61E25E28-52EB-44E4-9BA4-FB2225F859FB}" dt="2023-09-11T08:38:36.424" v="5" actId="6549"/>
            <ac:spMkLst>
              <pc:docMk/>
              <pc:sldMasterMk cId="1446354303" sldId="2147483648"/>
              <pc:sldLayoutMk cId="2538870742" sldId="2147483654"/>
              <ac:spMk id="8" creationId="{C97378B0-54D3-415B-8F48-D9C9E5763323}"/>
            </ac:spMkLst>
          </pc:spChg>
        </pc:sldLayoutChg>
      </pc:sldMasterChg>
    </pc:docChg>
  </pc:docChgLst>
  <pc:docChgLst>
    <pc:chgData name="Bernscherer Katharina" userId="7cc60d01-99b9-4177-90f6-b949ecd52be4" providerId="ADAL" clId="{D7C937FF-BC1E-456B-BDB5-205C6996BD57}"/>
    <pc:docChg chg="undo redo custSel addSld delSld modSld modMainMaster">
      <pc:chgData name="Bernscherer Katharina" userId="7cc60d01-99b9-4177-90f6-b949ecd52be4" providerId="ADAL" clId="{D7C937FF-BC1E-456B-BDB5-205C6996BD57}" dt="2023-06-27T09:16:40.601" v="77" actId="47"/>
      <pc:docMkLst>
        <pc:docMk/>
      </pc:docMkLst>
      <pc:sldChg chg="modSp mod">
        <pc:chgData name="Bernscherer Katharina" userId="7cc60d01-99b9-4177-90f6-b949ecd52be4" providerId="ADAL" clId="{D7C937FF-BC1E-456B-BDB5-205C6996BD57}" dt="2023-06-27T09:14:57.118" v="53" actId="20577"/>
        <pc:sldMkLst>
          <pc:docMk/>
          <pc:sldMk cId="2927183695" sldId="256"/>
        </pc:sldMkLst>
        <pc:spChg chg="mod">
          <ac:chgData name="Bernscherer Katharina" userId="7cc60d01-99b9-4177-90f6-b949ecd52be4" providerId="ADAL" clId="{D7C937FF-BC1E-456B-BDB5-205C6996BD57}" dt="2023-06-27T09:14:57.118" v="53" actId="20577"/>
          <ac:spMkLst>
            <pc:docMk/>
            <pc:sldMk cId="2927183695" sldId="256"/>
            <ac:spMk id="10" creationId="{A9B73355-6B1B-4860-9734-1520DC1A58AB}"/>
          </ac:spMkLst>
        </pc:spChg>
      </pc:sldChg>
      <pc:sldChg chg="del">
        <pc:chgData name="Bernscherer Katharina" userId="7cc60d01-99b9-4177-90f6-b949ecd52be4" providerId="ADAL" clId="{D7C937FF-BC1E-456B-BDB5-205C6996BD57}" dt="2023-06-27T09:15:08.822" v="56" actId="47"/>
        <pc:sldMkLst>
          <pc:docMk/>
          <pc:sldMk cId="3531021799" sldId="288"/>
        </pc:sldMkLst>
      </pc:sldChg>
      <pc:sldChg chg="del">
        <pc:chgData name="Bernscherer Katharina" userId="7cc60d01-99b9-4177-90f6-b949ecd52be4" providerId="ADAL" clId="{D7C937FF-BC1E-456B-BDB5-205C6996BD57}" dt="2023-06-27T09:15:42.968" v="63" actId="47"/>
        <pc:sldMkLst>
          <pc:docMk/>
          <pc:sldMk cId="2984227842" sldId="304"/>
        </pc:sldMkLst>
      </pc:sldChg>
      <pc:sldChg chg="add del">
        <pc:chgData name="Bernscherer Katharina" userId="7cc60d01-99b9-4177-90f6-b949ecd52be4" providerId="ADAL" clId="{D7C937FF-BC1E-456B-BDB5-205C6996BD57}" dt="2023-06-27T09:15:41.135" v="62" actId="47"/>
        <pc:sldMkLst>
          <pc:docMk/>
          <pc:sldMk cId="2932193521" sldId="319"/>
        </pc:sldMkLst>
      </pc:sldChg>
      <pc:sldChg chg="del">
        <pc:chgData name="Bernscherer Katharina" userId="7cc60d01-99b9-4177-90f6-b949ecd52be4" providerId="ADAL" clId="{D7C937FF-BC1E-456B-BDB5-205C6996BD57}" dt="2023-06-27T09:15:45.184" v="64" actId="47"/>
        <pc:sldMkLst>
          <pc:docMk/>
          <pc:sldMk cId="308704663" sldId="320"/>
        </pc:sldMkLst>
      </pc:sldChg>
      <pc:sldChg chg="del">
        <pc:chgData name="Bernscherer Katharina" userId="7cc60d01-99b9-4177-90f6-b949ecd52be4" providerId="ADAL" clId="{D7C937FF-BC1E-456B-BDB5-205C6996BD57}" dt="2023-06-27T09:15:08.537" v="55" actId="47"/>
        <pc:sldMkLst>
          <pc:docMk/>
          <pc:sldMk cId="1397346490" sldId="321"/>
        </pc:sldMkLst>
      </pc:sldChg>
      <pc:sldChg chg="del">
        <pc:chgData name="Bernscherer Katharina" userId="7cc60d01-99b9-4177-90f6-b949ecd52be4" providerId="ADAL" clId="{D7C937FF-BC1E-456B-BDB5-205C6996BD57}" dt="2023-06-27T09:15:08.221" v="54" actId="47"/>
        <pc:sldMkLst>
          <pc:docMk/>
          <pc:sldMk cId="3548941852" sldId="325"/>
        </pc:sldMkLst>
      </pc:sldChg>
      <pc:sldChg chg="del">
        <pc:chgData name="Bernscherer Katharina" userId="7cc60d01-99b9-4177-90f6-b949ecd52be4" providerId="ADAL" clId="{D7C937FF-BC1E-456B-BDB5-205C6996BD57}" dt="2023-06-27T09:15:09.107" v="57" actId="47"/>
        <pc:sldMkLst>
          <pc:docMk/>
          <pc:sldMk cId="1119625627" sldId="327"/>
        </pc:sldMkLst>
      </pc:sldChg>
      <pc:sldChg chg="del">
        <pc:chgData name="Bernscherer Katharina" userId="7cc60d01-99b9-4177-90f6-b949ecd52be4" providerId="ADAL" clId="{D7C937FF-BC1E-456B-BDB5-205C6996BD57}" dt="2023-06-27T09:16:40.601" v="77" actId="47"/>
        <pc:sldMkLst>
          <pc:docMk/>
          <pc:sldMk cId="3751372679" sldId="347"/>
        </pc:sldMkLst>
      </pc:sldChg>
      <pc:sldChg chg="addSp delSp modSp mod">
        <pc:chgData name="Bernscherer Katharina" userId="7cc60d01-99b9-4177-90f6-b949ecd52be4" providerId="ADAL" clId="{D7C937FF-BC1E-456B-BDB5-205C6996BD57}" dt="2023-06-27T09:16:33.082" v="76" actId="20577"/>
        <pc:sldMkLst>
          <pc:docMk/>
          <pc:sldMk cId="1629089967" sldId="350"/>
        </pc:sldMkLst>
        <pc:spChg chg="mod">
          <ac:chgData name="Bernscherer Katharina" userId="7cc60d01-99b9-4177-90f6-b949ecd52be4" providerId="ADAL" clId="{D7C937FF-BC1E-456B-BDB5-205C6996BD57}" dt="2023-06-27T09:15:53.035" v="65"/>
          <ac:spMkLst>
            <pc:docMk/>
            <pc:sldMk cId="1629089967" sldId="350"/>
            <ac:spMk id="2" creationId="{BADB1C79-C951-4548-A164-7CE8C98721FB}"/>
          </ac:spMkLst>
        </pc:spChg>
        <pc:spChg chg="del">
          <ac:chgData name="Bernscherer Katharina" userId="7cc60d01-99b9-4177-90f6-b949ecd52be4" providerId="ADAL" clId="{D7C937FF-BC1E-456B-BDB5-205C6996BD57}" dt="2023-06-27T09:15:56.626" v="66" actId="478"/>
          <ac:spMkLst>
            <pc:docMk/>
            <pc:sldMk cId="1629089967" sldId="350"/>
            <ac:spMk id="3" creationId="{070C7EFD-AA96-4C0E-8916-B304EF2B986B}"/>
          </ac:spMkLst>
        </pc:spChg>
        <pc:spChg chg="del">
          <ac:chgData name="Bernscherer Katharina" userId="7cc60d01-99b9-4177-90f6-b949ecd52be4" providerId="ADAL" clId="{D7C937FF-BC1E-456B-BDB5-205C6996BD57}" dt="2023-06-27T09:16:11.902" v="68" actId="478"/>
          <ac:spMkLst>
            <pc:docMk/>
            <pc:sldMk cId="1629089967" sldId="350"/>
            <ac:spMk id="4" creationId="{E0725962-77B0-42DC-B8A8-B1CC3C7B483D}"/>
          </ac:spMkLst>
        </pc:spChg>
        <pc:spChg chg="add del mod topLvl">
          <ac:chgData name="Bernscherer Katharina" userId="7cc60d01-99b9-4177-90f6-b949ecd52be4" providerId="ADAL" clId="{D7C937FF-BC1E-456B-BDB5-205C6996BD57}" dt="2023-06-27T09:16:33.082" v="76" actId="20577"/>
          <ac:spMkLst>
            <pc:docMk/>
            <pc:sldMk cId="1629089967" sldId="350"/>
            <ac:spMk id="6" creationId="{CEC0B734-A19B-4129-B890-599E61182568}"/>
          </ac:spMkLst>
        </pc:spChg>
        <pc:spChg chg="add 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8" creationId="{FE65FB3A-0518-E550-7B4A-B8978AD697BA}"/>
          </ac:spMkLst>
        </pc:spChg>
        <pc:spChg chg="add 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9" creationId="{12CB50C0-F7BA-5F81-8C89-3C2EE62750EC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12" creationId="{428E5F1F-4CFA-FDFE-E7F4-F9D8EBFC40D3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15" creationId="{2CDB2254-05A5-1A38-0945-A4FB26294C53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18" creationId="{ED2D4655-5FA0-C07B-0A65-2F179839A912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1" creationId="{3A25467D-8E6A-8C27-AF08-9C7113830EFF}"/>
          </ac:spMkLst>
        </pc:spChg>
        <pc:spChg chg="add 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2" creationId="{ACCBD5B2-A3CA-861E-9A9A-A1F85E6E7ED7}"/>
          </ac:spMkLst>
        </pc:spChg>
        <pc:spChg chg="add 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3" creationId="{CE03E26E-4E57-0FEB-7A0B-770C7B981A43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6" creationId="{78F956C3-E132-BA85-8CF9-AEF837F9C3F5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9" creationId="{9B81E191-1EF6-EE1C-3997-1EB207F04B28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32" creationId="{F207F204-8DC9-90F2-8CB5-CA13176403A3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35" creationId="{4F6A031B-2045-7B31-9E0A-FBD11FF9B36B}"/>
          </ac:spMkLst>
        </pc:spChg>
        <pc:grpChg chg="add del mod">
          <ac:chgData name="Bernscherer Katharina" userId="7cc60d01-99b9-4177-90f6-b949ecd52be4" providerId="ADAL" clId="{D7C937FF-BC1E-456B-BDB5-205C6996BD57}" dt="2023-06-27T09:16:26.258" v="72" actId="478"/>
          <ac:grpSpMkLst>
            <pc:docMk/>
            <pc:sldMk cId="1629089967" sldId="350"/>
            <ac:grpSpMk id="5" creationId="{00E6455F-DB70-4066-9D2B-6E982C3A34BC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10" creationId="{507E2DDB-4DB1-386A-F8CA-C27EE7832BE8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13" creationId="{EC31D600-C357-15CC-9CB5-A2A47023AD55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16" creationId="{4DF2ED74-15AB-7175-340B-188953977091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19" creationId="{FE5408C5-F6FD-8F70-4A99-5C148596334A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24" creationId="{2E937212-02DB-8F83-8038-5277D3F9CA44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27" creationId="{620CDB9A-001B-5E9F-B2F2-B0640CA77867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30" creationId="{C05742CF-DAD8-4212-3FAF-8B4719BA8A19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33" creationId="{0A179028-F490-C789-39A3-FC8C5A3D0A91}"/>
          </ac:grpSpMkLst>
        </pc:grpChg>
        <pc:picChg chg="mod topLvl">
          <ac:chgData name="Bernscherer Katharina" userId="7cc60d01-99b9-4177-90f6-b949ecd52be4" providerId="ADAL" clId="{D7C937FF-BC1E-456B-BDB5-205C6996BD57}" dt="2023-06-27T09:16:26.258" v="72" actId="478"/>
          <ac:picMkLst>
            <pc:docMk/>
            <pc:sldMk cId="1629089967" sldId="350"/>
            <ac:picMk id="7" creationId="{81FA3CFD-7F05-451F-A206-162F736C74F2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11" creationId="{8388ACF4-C85E-3AEF-C5B5-B0F4171EE287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14" creationId="{24F949DD-0061-722D-C480-C4537FE83D43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17" creationId="{A1888FAF-ED9C-569F-49F9-5332812165DD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20" creationId="{F0F9A588-564A-DB31-7484-DB166A9E1982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25" creationId="{58A088A1-FD04-B443-6E2E-C000EA1921F3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28" creationId="{6DC1D28D-CC0A-2CCD-A241-FDC95DF4D8AB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31" creationId="{495300E3-99D0-9790-9FA5-8CD7C79ADCCB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34" creationId="{AD1200CB-1538-D558-A055-721D2677BC48}"/>
          </ac:picMkLst>
        </pc:picChg>
      </pc:sldChg>
      <pc:sldMasterChg chg="modSldLayout">
        <pc:chgData name="Bernscherer Katharina" userId="7cc60d01-99b9-4177-90f6-b949ecd52be4" providerId="ADAL" clId="{D7C937FF-BC1E-456B-BDB5-205C6996BD57}" dt="2023-06-27T09:14:44.307" v="41" actId="20577"/>
        <pc:sldMasterMkLst>
          <pc:docMk/>
          <pc:sldMasterMk cId="1446354303" sldId="2147483648"/>
        </pc:sldMasterMkLst>
        <pc:sldLayoutChg chg="modSp mod">
          <pc:chgData name="Bernscherer Katharina" userId="7cc60d01-99b9-4177-90f6-b949ecd52be4" providerId="ADAL" clId="{D7C937FF-BC1E-456B-BDB5-205C6996BD57}" dt="2023-06-27T09:14:44.307" v="41" actId="20577"/>
          <pc:sldLayoutMkLst>
            <pc:docMk/>
            <pc:sldMasterMk cId="1446354303" sldId="2147483648"/>
            <pc:sldLayoutMk cId="3794703043" sldId="2147483649"/>
          </pc:sldLayoutMkLst>
          <pc:spChg chg="mod">
            <ac:chgData name="Bernscherer Katharina" userId="7cc60d01-99b9-4177-90f6-b949ecd52be4" providerId="ADAL" clId="{D7C937FF-BC1E-456B-BDB5-205C6996BD57}" dt="2023-06-27T09:14:44.307" v="41" actId="20577"/>
            <ac:spMkLst>
              <pc:docMk/>
              <pc:sldMasterMk cId="1446354303" sldId="2147483648"/>
              <pc:sldLayoutMk cId="3794703043" sldId="2147483649"/>
              <ac:spMk id="23" creationId="{1482BF2A-1590-4545-A120-E9F04B3B35AB}"/>
            </ac:spMkLst>
          </pc:spChg>
          <pc:spChg chg="mod">
            <ac:chgData name="Bernscherer Katharina" userId="7cc60d01-99b9-4177-90f6-b949ecd52be4" providerId="ADAL" clId="{D7C937FF-BC1E-456B-BDB5-205C6996BD57}" dt="2023-06-27T09:14:34.048" v="31" actId="20577"/>
            <ac:spMkLst>
              <pc:docMk/>
              <pc:sldMasterMk cId="1446354303" sldId="2147483648"/>
              <pc:sldLayoutMk cId="3794703043" sldId="2147483649"/>
              <ac:spMk id="25" creationId="{C4465966-21E6-49D4-9F01-2D0696BA35E3}"/>
            </ac:spMkLst>
          </pc:spChg>
          <pc:spChg chg="mod">
            <ac:chgData name="Bernscherer Katharina" userId="7cc60d01-99b9-4177-90f6-b949ecd52be4" providerId="ADAL" clId="{D7C937FF-BC1E-456B-BDB5-205C6996BD57}" dt="2023-06-27T09:14:39.569" v="37" actId="20577"/>
            <ac:spMkLst>
              <pc:docMk/>
              <pc:sldMasterMk cId="1446354303" sldId="2147483648"/>
              <pc:sldLayoutMk cId="3794703043" sldId="2147483649"/>
              <ac:spMk id="26" creationId="{C65005B6-525A-4373-86C0-B03313BA557E}"/>
            </ac:spMkLst>
          </pc:spChg>
        </pc:sldLayoutChg>
        <pc:sldLayoutChg chg="modSp mod">
          <pc:chgData name="Bernscherer Katharina" userId="7cc60d01-99b9-4177-90f6-b949ecd52be4" providerId="ADAL" clId="{D7C937FF-BC1E-456B-BDB5-205C6996BD57}" dt="2023-06-27T09:14:15.371" v="10"/>
          <pc:sldLayoutMkLst>
            <pc:docMk/>
            <pc:sldMasterMk cId="1446354303" sldId="2147483648"/>
            <pc:sldLayoutMk cId="2538870742" sldId="2147483654"/>
          </pc:sldLayoutMkLst>
          <pc:spChg chg="mod">
            <ac:chgData name="Bernscherer Katharina" userId="7cc60d01-99b9-4177-90f6-b949ecd52be4" providerId="ADAL" clId="{D7C937FF-BC1E-456B-BDB5-205C6996BD57}" dt="2023-06-27T09:14:15.371" v="10"/>
            <ac:spMkLst>
              <pc:docMk/>
              <pc:sldMasterMk cId="1446354303" sldId="2147483648"/>
              <pc:sldLayoutMk cId="2538870742" sldId="2147483654"/>
              <ac:spMk id="8" creationId="{C97378B0-54D3-415B-8F48-D9C9E5763323}"/>
            </ac:spMkLst>
          </pc:spChg>
        </pc:sldLayoutChg>
      </pc:sldMasterChg>
    </pc:docChg>
  </pc:docChgLst>
  <pc:docChgLst>
    <pc:chgData name="Raso Andrea" userId="35234fb4-5e65-4a50-a07c-07e9f162eb34" providerId="ADAL" clId="{D0EDDCF8-3AE5-490D-959D-B0692C24B46F}"/>
    <pc:docChg chg="modMainMaster">
      <pc:chgData name="Raso Andrea" userId="35234fb4-5e65-4a50-a07c-07e9f162eb34" providerId="ADAL" clId="{D0EDDCF8-3AE5-490D-959D-B0692C24B46F}" dt="2021-04-06T12:22:38.945" v="1"/>
      <pc:docMkLst>
        <pc:docMk/>
      </pc:docMkLst>
      <pc:sldMasterChg chg="modSldLayout">
        <pc:chgData name="Raso Andrea" userId="35234fb4-5e65-4a50-a07c-07e9f162eb34" providerId="ADAL" clId="{D0EDDCF8-3AE5-490D-959D-B0692C24B46F}" dt="2021-04-06T12:22:38.945" v="1"/>
        <pc:sldMasterMkLst>
          <pc:docMk/>
          <pc:sldMasterMk cId="1446354303" sldId="2147483648"/>
        </pc:sldMasterMkLst>
        <pc:sldLayoutChg chg="addSp delSp modSp">
          <pc:chgData name="Raso Andrea" userId="35234fb4-5e65-4a50-a07c-07e9f162eb34" providerId="ADAL" clId="{D0EDDCF8-3AE5-490D-959D-B0692C24B46F}" dt="2021-04-06T12:22:38.945" v="1"/>
          <pc:sldLayoutMkLst>
            <pc:docMk/>
            <pc:sldMasterMk cId="1446354303" sldId="2147483648"/>
            <pc:sldLayoutMk cId="3794703043" sldId="2147483649"/>
          </pc:sldLayoutMkLst>
          <pc:spChg chg="del">
            <ac:chgData name="Raso Andrea" userId="35234fb4-5e65-4a50-a07c-07e9f162eb34" providerId="ADAL" clId="{D0EDDCF8-3AE5-490D-959D-B0692C24B46F}" dt="2021-04-06T12:22:38.142" v="0" actId="478"/>
            <ac:spMkLst>
              <pc:docMk/>
              <pc:sldMasterMk cId="1446354303" sldId="2147483648"/>
              <pc:sldLayoutMk cId="3794703043" sldId="2147483649"/>
              <ac:spMk id="18" creationId="{C0E91B4A-4113-4C32-877C-F90BC345AB68}"/>
            </ac:spMkLst>
          </pc:spChg>
          <pc:spChg chg="mod">
            <ac:chgData name="Raso Andrea" userId="35234fb4-5e65-4a50-a07c-07e9f162eb34" providerId="ADAL" clId="{D0EDDCF8-3AE5-490D-959D-B0692C24B46F}" dt="2021-04-06T12:22:38.945" v="1"/>
            <ac:spMkLst>
              <pc:docMk/>
              <pc:sldMasterMk cId="1446354303" sldId="2147483648"/>
              <pc:sldLayoutMk cId="3794703043" sldId="2147483649"/>
              <ac:spMk id="22" creationId="{110F3E37-434A-44DF-8EED-1BC5FB68A63A}"/>
            </ac:spMkLst>
          </pc:spChg>
          <pc:spChg chg="mod">
            <ac:chgData name="Raso Andrea" userId="35234fb4-5e65-4a50-a07c-07e9f162eb34" providerId="ADAL" clId="{D0EDDCF8-3AE5-490D-959D-B0692C24B46F}" dt="2021-04-06T12:22:38.945" v="1"/>
            <ac:spMkLst>
              <pc:docMk/>
              <pc:sldMasterMk cId="1446354303" sldId="2147483648"/>
              <pc:sldLayoutMk cId="3794703043" sldId="2147483649"/>
              <ac:spMk id="27" creationId="{1AF4EAB6-8CAF-4168-83DB-C08172DE243E}"/>
            </ac:spMkLst>
          </pc:spChg>
          <pc:spChg chg="mod">
            <ac:chgData name="Raso Andrea" userId="35234fb4-5e65-4a50-a07c-07e9f162eb34" providerId="ADAL" clId="{D0EDDCF8-3AE5-490D-959D-B0692C24B46F}" dt="2021-04-06T12:22:38.945" v="1"/>
            <ac:spMkLst>
              <pc:docMk/>
              <pc:sldMasterMk cId="1446354303" sldId="2147483648"/>
              <pc:sldLayoutMk cId="3794703043" sldId="2147483649"/>
              <ac:spMk id="28" creationId="{C389828D-27C2-4F0A-A5FC-36D08C46EC41}"/>
            </ac:spMkLst>
          </pc:spChg>
          <pc:spChg chg="add mod">
            <ac:chgData name="Raso Andrea" userId="35234fb4-5e65-4a50-a07c-07e9f162eb34" providerId="ADAL" clId="{D0EDDCF8-3AE5-490D-959D-B0692C24B46F}" dt="2021-04-06T12:22:38.945" v="1"/>
            <ac:spMkLst>
              <pc:docMk/>
              <pc:sldMasterMk cId="1446354303" sldId="2147483648"/>
              <pc:sldLayoutMk cId="3794703043" sldId="2147483649"/>
              <ac:spMk id="30" creationId="{425ACA97-885F-4309-B39E-6464CB8327DA}"/>
            </ac:spMkLst>
          </pc:spChg>
          <pc:grpChg chg="del">
            <ac:chgData name="Raso Andrea" userId="35234fb4-5e65-4a50-a07c-07e9f162eb34" providerId="ADAL" clId="{D0EDDCF8-3AE5-490D-959D-B0692C24B46F}" dt="2021-04-06T12:22:38.142" v="0" actId="478"/>
            <ac:grpSpMkLst>
              <pc:docMk/>
              <pc:sldMasterMk cId="1446354303" sldId="2147483648"/>
              <pc:sldLayoutMk cId="3794703043" sldId="2147483649"/>
              <ac:grpSpMk id="5" creationId="{AFA55541-E607-4F5C-9EEB-142A95CD89FF}"/>
            </ac:grpSpMkLst>
          </pc:grpChg>
          <pc:grpChg chg="add mod">
            <ac:chgData name="Raso Andrea" userId="35234fb4-5e65-4a50-a07c-07e9f162eb34" providerId="ADAL" clId="{D0EDDCF8-3AE5-490D-959D-B0692C24B46F}" dt="2021-04-06T12:22:38.945" v="1"/>
            <ac:grpSpMkLst>
              <pc:docMk/>
              <pc:sldMasterMk cId="1446354303" sldId="2147483648"/>
              <pc:sldLayoutMk cId="3794703043" sldId="2147483649"/>
              <ac:grpSpMk id="17" creationId="{307F72E4-CDC1-4EC3-917C-A1E115D38332}"/>
            </ac:grpSpMkLst>
          </pc:grpChg>
          <pc:picChg chg="del">
            <ac:chgData name="Raso Andrea" userId="35234fb4-5e65-4a50-a07c-07e9f162eb34" providerId="ADAL" clId="{D0EDDCF8-3AE5-490D-959D-B0692C24B46F}" dt="2021-04-06T12:22:38.142" v="0" actId="478"/>
            <ac:picMkLst>
              <pc:docMk/>
              <pc:sldMasterMk cId="1446354303" sldId="2147483648"/>
              <pc:sldLayoutMk cId="3794703043" sldId="2147483649"/>
              <ac:picMk id="8" creationId="{CF94DA73-5238-4CA6-AD5D-C97522B255F4}"/>
            </ac:picMkLst>
          </pc:picChg>
          <pc:picChg chg="del">
            <ac:chgData name="Raso Andrea" userId="35234fb4-5e65-4a50-a07c-07e9f162eb34" providerId="ADAL" clId="{D0EDDCF8-3AE5-490D-959D-B0692C24B46F}" dt="2021-04-06T12:22:38.142" v="0" actId="478"/>
            <ac:picMkLst>
              <pc:docMk/>
              <pc:sldMasterMk cId="1446354303" sldId="2147483648"/>
              <pc:sldLayoutMk cId="3794703043" sldId="2147483649"/>
              <ac:picMk id="9" creationId="{FB901893-99FB-4770-9C4D-F12C371D9591}"/>
            </ac:picMkLst>
          </pc:picChg>
          <pc:picChg chg="del">
            <ac:chgData name="Raso Andrea" userId="35234fb4-5e65-4a50-a07c-07e9f162eb34" providerId="ADAL" clId="{D0EDDCF8-3AE5-490D-959D-B0692C24B46F}" dt="2021-04-06T12:22:38.142" v="0" actId="478"/>
            <ac:picMkLst>
              <pc:docMk/>
              <pc:sldMasterMk cId="1446354303" sldId="2147483648"/>
              <pc:sldLayoutMk cId="3794703043" sldId="2147483649"/>
              <ac:picMk id="10" creationId="{B5325547-30AC-42BD-A555-3F4C08C93AE3}"/>
            </ac:picMkLst>
          </pc:picChg>
          <pc:picChg chg="del">
            <ac:chgData name="Raso Andrea" userId="35234fb4-5e65-4a50-a07c-07e9f162eb34" providerId="ADAL" clId="{D0EDDCF8-3AE5-490D-959D-B0692C24B46F}" dt="2021-04-06T12:22:38.142" v="0" actId="478"/>
            <ac:picMkLst>
              <pc:docMk/>
              <pc:sldMasterMk cId="1446354303" sldId="2147483648"/>
              <pc:sldLayoutMk cId="3794703043" sldId="2147483649"/>
              <ac:picMk id="16" creationId="{E2447C2A-FFA6-4174-90B1-18B65F7B8BDA}"/>
            </ac:picMkLst>
          </pc:picChg>
          <pc:picChg chg="mod">
            <ac:chgData name="Raso Andrea" userId="35234fb4-5e65-4a50-a07c-07e9f162eb34" providerId="ADAL" clId="{D0EDDCF8-3AE5-490D-959D-B0692C24B46F}" dt="2021-04-06T12:22:38.945" v="1"/>
            <ac:picMkLst>
              <pc:docMk/>
              <pc:sldMasterMk cId="1446354303" sldId="2147483648"/>
              <pc:sldLayoutMk cId="3794703043" sldId="2147483649"/>
              <ac:picMk id="19" creationId="{79377E56-F395-460D-A83A-B8981F375D02}"/>
            </ac:picMkLst>
          </pc:picChg>
          <pc:picChg chg="add mod">
            <ac:chgData name="Raso Andrea" userId="35234fb4-5e65-4a50-a07c-07e9f162eb34" providerId="ADAL" clId="{D0EDDCF8-3AE5-490D-959D-B0692C24B46F}" dt="2021-04-06T12:22:38.945" v="1"/>
            <ac:picMkLst>
              <pc:docMk/>
              <pc:sldMasterMk cId="1446354303" sldId="2147483648"/>
              <pc:sldLayoutMk cId="3794703043" sldId="2147483649"/>
              <ac:picMk id="29" creationId="{49C7455F-F719-4C1E-A7EF-F7384DEBA43C}"/>
            </ac:picMkLst>
          </pc:picChg>
          <pc:picChg chg="add mod">
            <ac:chgData name="Raso Andrea" userId="35234fb4-5e65-4a50-a07c-07e9f162eb34" providerId="ADAL" clId="{D0EDDCF8-3AE5-490D-959D-B0692C24B46F}" dt="2021-04-06T12:22:38.945" v="1"/>
            <ac:picMkLst>
              <pc:docMk/>
              <pc:sldMasterMk cId="1446354303" sldId="2147483648"/>
              <pc:sldLayoutMk cId="3794703043" sldId="2147483649"/>
              <ac:picMk id="31" creationId="{36588E0C-735E-489E-AC2E-7AEB2E4C96A3}"/>
            </ac:picMkLst>
          </pc:picChg>
          <pc:picChg chg="add mod">
            <ac:chgData name="Raso Andrea" userId="35234fb4-5e65-4a50-a07c-07e9f162eb34" providerId="ADAL" clId="{D0EDDCF8-3AE5-490D-959D-B0692C24B46F}" dt="2021-04-06T12:22:38.945" v="1"/>
            <ac:picMkLst>
              <pc:docMk/>
              <pc:sldMasterMk cId="1446354303" sldId="2147483648"/>
              <pc:sldLayoutMk cId="3794703043" sldId="2147483649"/>
              <ac:picMk id="32" creationId="{ACF3731E-A52A-4053-BD2A-3EFD542A746A}"/>
            </ac:picMkLst>
          </pc:picChg>
          <pc:picChg chg="add mod">
            <ac:chgData name="Raso Andrea" userId="35234fb4-5e65-4a50-a07c-07e9f162eb34" providerId="ADAL" clId="{D0EDDCF8-3AE5-490D-959D-B0692C24B46F}" dt="2021-04-06T12:22:38.945" v="1"/>
            <ac:picMkLst>
              <pc:docMk/>
              <pc:sldMasterMk cId="1446354303" sldId="2147483648"/>
              <pc:sldLayoutMk cId="3794703043" sldId="2147483649"/>
              <ac:picMk id="33" creationId="{98200720-BE56-4962-90CF-146E415202E5}"/>
            </ac:picMkLst>
          </pc:picChg>
        </pc:sldLayoutChg>
      </pc:sldMasterChg>
    </pc:docChg>
  </pc:docChgLst>
  <pc:docChgLst>
    <pc:chgData name="Raso Andrea" userId="35234fb4-5e65-4a50-a07c-07e9f162eb34" providerId="ADAL" clId="{DA5256ED-449F-4F48-9A13-47551A282473}"/>
    <pc:docChg chg="undo custSel addSld modSld modMainMaster">
      <pc:chgData name="Raso Andrea" userId="35234fb4-5e65-4a50-a07c-07e9f162eb34" providerId="ADAL" clId="{DA5256ED-449F-4F48-9A13-47551A282473}" dt="2023-07-11T10:09:51.694" v="1017"/>
      <pc:docMkLst>
        <pc:docMk/>
      </pc:docMkLst>
      <pc:sldChg chg="modSp mod delCm">
        <pc:chgData name="Raso Andrea" userId="35234fb4-5e65-4a50-a07c-07e9f162eb34" providerId="ADAL" clId="{DA5256ED-449F-4F48-9A13-47551A282473}" dt="2023-07-10T12:08:42.852" v="472"/>
        <pc:sldMkLst>
          <pc:docMk/>
          <pc:sldMk cId="2927183695" sldId="256"/>
        </pc:sldMkLst>
        <pc:spChg chg="mod">
          <ac:chgData name="Raso Andrea" userId="35234fb4-5e65-4a50-a07c-07e9f162eb34" providerId="ADAL" clId="{DA5256ED-449F-4F48-9A13-47551A282473}" dt="2023-07-07T10:45:18.593" v="58" actId="20577"/>
          <ac:spMkLst>
            <pc:docMk/>
            <pc:sldMk cId="2927183695" sldId="256"/>
            <ac:spMk id="10" creationId="{A9B73355-6B1B-4860-9734-1520DC1A58AB}"/>
          </ac:spMkLst>
        </pc:spChg>
      </pc:sldChg>
      <pc:sldChg chg="modSp mod">
        <pc:chgData name="Raso Andrea" userId="35234fb4-5e65-4a50-a07c-07e9f162eb34" providerId="ADAL" clId="{DA5256ED-449F-4F48-9A13-47551A282473}" dt="2023-07-07T08:23:07.812" v="2" actId="20577"/>
        <pc:sldMkLst>
          <pc:docMk/>
          <pc:sldMk cId="2717593546" sldId="355"/>
        </pc:sldMkLst>
        <pc:spChg chg="mod">
          <ac:chgData name="Raso Andrea" userId="35234fb4-5e65-4a50-a07c-07e9f162eb34" providerId="ADAL" clId="{DA5256ED-449F-4F48-9A13-47551A282473}" dt="2023-07-07T08:23:07.812" v="2" actId="20577"/>
          <ac:spMkLst>
            <pc:docMk/>
            <pc:sldMk cId="2717593546" sldId="355"/>
            <ac:spMk id="2" creationId="{BADB1C79-C951-4548-A164-7CE8C98721FB}"/>
          </ac:spMkLst>
        </pc:spChg>
      </pc:sldChg>
      <pc:sldChg chg="addSp delSp modSp new mod delAnim modAnim">
        <pc:chgData name="Raso Andrea" userId="35234fb4-5e65-4a50-a07c-07e9f162eb34" providerId="ADAL" clId="{DA5256ED-449F-4F48-9A13-47551A282473}" dt="2023-07-11T09:12:31.990" v="1016" actId="1037"/>
        <pc:sldMkLst>
          <pc:docMk/>
          <pc:sldMk cId="2246359520" sldId="356"/>
        </pc:sldMkLst>
        <pc:spChg chg="mod">
          <ac:chgData name="Raso Andrea" userId="35234fb4-5e65-4a50-a07c-07e9f162eb34" providerId="ADAL" clId="{DA5256ED-449F-4F48-9A13-47551A282473}" dt="2023-07-07T10:46:40.261" v="81" actId="20577"/>
          <ac:spMkLst>
            <pc:docMk/>
            <pc:sldMk cId="2246359520" sldId="356"/>
            <ac:spMk id="2" creationId="{C5575EFF-B9A1-F5ED-3BC5-4AAAFEC8C8B8}"/>
          </ac:spMkLst>
        </pc:spChg>
        <pc:spChg chg="add del mod">
          <ac:chgData name="Raso Andrea" userId="35234fb4-5e65-4a50-a07c-07e9f162eb34" providerId="ADAL" clId="{DA5256ED-449F-4F48-9A13-47551A282473}" dt="2023-07-11T09:05:02.562" v="725" actId="478"/>
          <ac:spMkLst>
            <pc:docMk/>
            <pc:sldMk cId="2246359520" sldId="356"/>
            <ac:spMk id="3" creationId="{6449BC46-6193-2A69-4490-76F81986E2A1}"/>
          </ac:spMkLst>
        </pc:spChg>
        <pc:spChg chg="mod">
          <ac:chgData name="Raso Andrea" userId="35234fb4-5e65-4a50-a07c-07e9f162eb34" providerId="ADAL" clId="{DA5256ED-449F-4F48-9A13-47551A282473}" dt="2023-07-07T10:52:49.667" v="123" actId="27636"/>
          <ac:spMkLst>
            <pc:docMk/>
            <pc:sldMk cId="2246359520" sldId="356"/>
            <ac:spMk id="4" creationId="{51240A77-1E01-9034-1D94-037D973C113B}"/>
          </ac:spMkLst>
        </pc:spChg>
        <pc:spChg chg="add del mod">
          <ac:chgData name="Raso Andrea" userId="35234fb4-5e65-4a50-a07c-07e9f162eb34" providerId="ADAL" clId="{DA5256ED-449F-4F48-9A13-47551A282473}" dt="2023-07-11T09:05:01.397" v="724" actId="478"/>
          <ac:spMkLst>
            <pc:docMk/>
            <pc:sldMk cId="2246359520" sldId="356"/>
            <ac:spMk id="4" creationId="{7B5E212D-2C25-E73B-FEB6-60717BDB7B0A}"/>
          </ac:spMkLst>
        </pc:spChg>
        <pc:spChg chg="mod">
          <ac:chgData name="Raso Andrea" userId="35234fb4-5e65-4a50-a07c-07e9f162eb34" providerId="ADAL" clId="{DA5256ED-449F-4F48-9A13-47551A282473}" dt="2023-07-11T09:05:57.909" v="776" actId="403"/>
          <ac:spMkLst>
            <pc:docMk/>
            <pc:sldMk cId="2246359520" sldId="356"/>
            <ac:spMk id="5" creationId="{3DB9B58D-732E-17CC-2F30-017B63C9A57F}"/>
          </ac:spMkLst>
        </pc:spChg>
        <pc:spChg chg="mod">
          <ac:chgData name="Raso Andrea" userId="35234fb4-5e65-4a50-a07c-07e9f162eb34" providerId="ADAL" clId="{DA5256ED-449F-4F48-9A13-47551A282473}" dt="2023-07-11T09:06:00.055" v="777" actId="403"/>
          <ac:spMkLst>
            <pc:docMk/>
            <pc:sldMk cId="2246359520" sldId="356"/>
            <ac:spMk id="6" creationId="{FEF63841-F54B-6151-5F4E-5CC35FAC0209}"/>
          </ac:spMkLst>
        </pc:spChg>
        <pc:spChg chg="mod">
          <ac:chgData name="Raso Andrea" userId="35234fb4-5e65-4a50-a07c-07e9f162eb34" providerId="ADAL" clId="{DA5256ED-449F-4F48-9A13-47551A282473}" dt="2023-07-11T09:11:02.398" v="964" actId="1035"/>
          <ac:spMkLst>
            <pc:docMk/>
            <pc:sldMk cId="2246359520" sldId="356"/>
            <ac:spMk id="10" creationId="{49D7495F-82F6-3F57-C1D2-7E8A0BE1BC28}"/>
          </ac:spMkLst>
        </pc:spChg>
        <pc:spChg chg="mod">
          <ac:chgData name="Raso Andrea" userId="35234fb4-5e65-4a50-a07c-07e9f162eb34" providerId="ADAL" clId="{DA5256ED-449F-4F48-9A13-47551A282473}" dt="2023-07-11T09:11:02.398" v="964" actId="1035"/>
          <ac:spMkLst>
            <pc:docMk/>
            <pc:sldMk cId="2246359520" sldId="356"/>
            <ac:spMk id="11" creationId="{AE65D73D-DEDD-2677-8D5F-7792D4B45505}"/>
          </ac:spMkLst>
        </pc:spChg>
        <pc:spChg chg="add mod">
          <ac:chgData name="Raso Andrea" userId="35234fb4-5e65-4a50-a07c-07e9f162eb34" providerId="ADAL" clId="{DA5256ED-449F-4F48-9A13-47551A282473}" dt="2023-07-11T09:11:09.740" v="973" actId="1035"/>
          <ac:spMkLst>
            <pc:docMk/>
            <pc:sldMk cId="2246359520" sldId="356"/>
            <ac:spMk id="12" creationId="{4835F44A-DAFB-6FEC-0121-5F06C479CB9E}"/>
          </ac:spMkLst>
        </pc:spChg>
        <pc:spChg chg="mod">
          <ac:chgData name="Raso Andrea" userId="35234fb4-5e65-4a50-a07c-07e9f162eb34" providerId="ADAL" clId="{DA5256ED-449F-4F48-9A13-47551A282473}" dt="2023-07-11T09:12:24.126" v="1004" actId="1037"/>
          <ac:spMkLst>
            <pc:docMk/>
            <pc:sldMk cId="2246359520" sldId="356"/>
            <ac:spMk id="19" creationId="{9961F05D-3E25-00D1-4619-9B04560DF8F2}"/>
          </ac:spMkLst>
        </pc:spChg>
        <pc:spChg chg="mod">
          <ac:chgData name="Raso Andrea" userId="35234fb4-5e65-4a50-a07c-07e9f162eb34" providerId="ADAL" clId="{DA5256ED-449F-4F48-9A13-47551A282473}" dt="2023-07-11T09:12:19.018" v="996" actId="1037"/>
          <ac:spMkLst>
            <pc:docMk/>
            <pc:sldMk cId="2246359520" sldId="356"/>
            <ac:spMk id="23" creationId="{C85EE47E-820B-689E-1DE9-E49851361B23}"/>
          </ac:spMkLst>
        </pc:spChg>
        <pc:spChg chg="mod">
          <ac:chgData name="Raso Andrea" userId="35234fb4-5e65-4a50-a07c-07e9f162eb34" providerId="ADAL" clId="{DA5256ED-449F-4F48-9A13-47551A282473}" dt="2023-07-11T09:12:22.444" v="1002" actId="1037"/>
          <ac:spMkLst>
            <pc:docMk/>
            <pc:sldMk cId="2246359520" sldId="356"/>
            <ac:spMk id="26" creationId="{4453CC13-52BD-F28C-E362-A3D23051F450}"/>
          </ac:spMkLst>
        </pc:spChg>
        <pc:spChg chg="mod">
          <ac:chgData name="Raso Andrea" userId="35234fb4-5e65-4a50-a07c-07e9f162eb34" providerId="ADAL" clId="{DA5256ED-449F-4F48-9A13-47551A282473}" dt="2023-07-11T09:12:20.717" v="999" actId="1037"/>
          <ac:spMkLst>
            <pc:docMk/>
            <pc:sldMk cId="2246359520" sldId="356"/>
            <ac:spMk id="29" creationId="{962B76B4-8BFE-5FC6-5ACC-1ABD0B2CC8EA}"/>
          </ac:spMkLst>
        </pc:spChg>
        <pc:spChg chg="mod">
          <ac:chgData name="Raso Andrea" userId="35234fb4-5e65-4a50-a07c-07e9f162eb34" providerId="ADAL" clId="{DA5256ED-449F-4F48-9A13-47551A282473}" dt="2023-07-11T09:12:17.513" v="992" actId="1037"/>
          <ac:spMkLst>
            <pc:docMk/>
            <pc:sldMk cId="2246359520" sldId="356"/>
            <ac:spMk id="32" creationId="{8A6B3B2C-3C54-266D-6B7C-6D7DF32B7478}"/>
          </ac:spMkLst>
        </pc:spChg>
        <pc:spChg chg="mod">
          <ac:chgData name="Raso Andrea" userId="35234fb4-5e65-4a50-a07c-07e9f162eb34" providerId="ADAL" clId="{DA5256ED-449F-4F48-9A13-47551A282473}" dt="2023-07-11T09:11:59.659" v="977" actId="255"/>
          <ac:spMkLst>
            <pc:docMk/>
            <pc:sldMk cId="2246359520" sldId="356"/>
            <ac:spMk id="37" creationId="{3369BC26-0284-F75E-0D3C-EBADE6A121A7}"/>
          </ac:spMkLst>
        </pc:spChg>
        <pc:spChg chg="mod">
          <ac:chgData name="Raso Andrea" userId="35234fb4-5e65-4a50-a07c-07e9f162eb34" providerId="ADAL" clId="{DA5256ED-449F-4F48-9A13-47551A282473}" dt="2023-07-11T09:12:06.482" v="978" actId="255"/>
          <ac:spMkLst>
            <pc:docMk/>
            <pc:sldMk cId="2246359520" sldId="356"/>
            <ac:spMk id="40" creationId="{9D828223-6DBD-415D-77FC-87A4F9D0F37D}"/>
          </ac:spMkLst>
        </pc:spChg>
        <pc:spChg chg="mod">
          <ac:chgData name="Raso Andrea" userId="35234fb4-5e65-4a50-a07c-07e9f162eb34" providerId="ADAL" clId="{DA5256ED-449F-4F48-9A13-47551A282473}" dt="2023-07-11T09:12:09.449" v="980" actId="255"/>
          <ac:spMkLst>
            <pc:docMk/>
            <pc:sldMk cId="2246359520" sldId="356"/>
            <ac:spMk id="43" creationId="{90C69A85-9EFC-E335-CBB1-498175B4F890}"/>
          </ac:spMkLst>
        </pc:spChg>
        <pc:spChg chg="mod">
          <ac:chgData name="Raso Andrea" userId="35234fb4-5e65-4a50-a07c-07e9f162eb34" providerId="ADAL" clId="{DA5256ED-449F-4F48-9A13-47551A282473}" dt="2023-07-11T09:11:33.112" v="976" actId="207"/>
          <ac:spMkLst>
            <pc:docMk/>
            <pc:sldMk cId="2246359520" sldId="356"/>
            <ac:spMk id="46" creationId="{B55FDEAF-251B-98D9-F0AC-335FC051ECC8}"/>
          </ac:spMkLst>
        </pc:spChg>
        <pc:spChg chg="mod">
          <ac:chgData name="Raso Andrea" userId="35234fb4-5e65-4a50-a07c-07e9f162eb34" providerId="ADAL" clId="{DA5256ED-449F-4F48-9A13-47551A282473}" dt="2023-07-11T09:12:07.971" v="979" actId="255"/>
          <ac:spMkLst>
            <pc:docMk/>
            <pc:sldMk cId="2246359520" sldId="356"/>
            <ac:spMk id="50" creationId="{BAEE64A1-C632-6671-B6FF-04FC8AE75A79}"/>
          </ac:spMkLst>
        </pc:spChg>
        <pc:grpChg chg="mod">
          <ac:chgData name="Raso Andrea" userId="35234fb4-5e65-4a50-a07c-07e9f162eb34" providerId="ADAL" clId="{DA5256ED-449F-4F48-9A13-47551A282473}" dt="2023-07-11T09:10:14.044" v="909" actId="554"/>
          <ac:grpSpMkLst>
            <pc:docMk/>
            <pc:sldMk cId="2246359520" sldId="356"/>
            <ac:grpSpMk id="20" creationId="{319F8A97-85D5-716D-BFCA-6C7AB4007306}"/>
          </ac:grpSpMkLst>
        </pc:grpChg>
        <pc:grpChg chg="mod">
          <ac:chgData name="Raso Andrea" userId="35234fb4-5e65-4a50-a07c-07e9f162eb34" providerId="ADAL" clId="{DA5256ED-449F-4F48-9A13-47551A282473}" dt="2023-07-11T09:10:28.057" v="918" actId="1038"/>
          <ac:grpSpMkLst>
            <pc:docMk/>
            <pc:sldMk cId="2246359520" sldId="356"/>
            <ac:grpSpMk id="21" creationId="{B557462F-1E2A-A6D4-EBE1-8D8186FA8406}"/>
          </ac:grpSpMkLst>
        </pc:grpChg>
        <pc:grpChg chg="mod">
          <ac:chgData name="Raso Andrea" userId="35234fb4-5e65-4a50-a07c-07e9f162eb34" providerId="ADAL" clId="{DA5256ED-449F-4F48-9A13-47551A282473}" dt="2023-07-11T09:10:19.884" v="910" actId="408"/>
          <ac:grpSpMkLst>
            <pc:docMk/>
            <pc:sldMk cId="2246359520" sldId="356"/>
            <ac:grpSpMk id="24" creationId="{AB82FBA4-8A2B-8E10-C15C-7CE2CCADE0D0}"/>
          </ac:grpSpMkLst>
        </pc:grpChg>
        <pc:grpChg chg="mod">
          <ac:chgData name="Raso Andrea" userId="35234fb4-5e65-4a50-a07c-07e9f162eb34" providerId="ADAL" clId="{DA5256ED-449F-4F48-9A13-47551A282473}" dt="2023-07-11T09:10:14.044" v="909" actId="554"/>
          <ac:grpSpMkLst>
            <pc:docMk/>
            <pc:sldMk cId="2246359520" sldId="356"/>
            <ac:grpSpMk id="27" creationId="{E9443D9E-2F98-1826-7664-0B280226C34D}"/>
          </ac:grpSpMkLst>
        </pc:grpChg>
        <pc:grpChg chg="mod">
          <ac:chgData name="Raso Andrea" userId="35234fb4-5e65-4a50-a07c-07e9f162eb34" providerId="ADAL" clId="{DA5256ED-449F-4F48-9A13-47551A282473}" dt="2023-07-11T09:10:31.971" v="926" actId="1037"/>
          <ac:grpSpMkLst>
            <pc:docMk/>
            <pc:sldMk cId="2246359520" sldId="356"/>
            <ac:grpSpMk id="30" creationId="{4B1F0D23-91BC-AA94-F464-1928C3EF90E3}"/>
          </ac:grpSpMkLst>
        </pc:grpChg>
        <pc:grpChg chg="mod">
          <ac:chgData name="Raso Andrea" userId="35234fb4-5e65-4a50-a07c-07e9f162eb34" providerId="ADAL" clId="{DA5256ED-449F-4F48-9A13-47551A282473}" dt="2023-07-11T09:12:31.990" v="1016" actId="1037"/>
          <ac:grpSpMkLst>
            <pc:docMk/>
            <pc:sldMk cId="2246359520" sldId="356"/>
            <ac:grpSpMk id="35" creationId="{5708243A-64C6-694B-0BEA-79CC098EE07E}"/>
          </ac:grpSpMkLst>
        </pc:grpChg>
        <pc:grpChg chg="mod">
          <ac:chgData name="Raso Andrea" userId="35234fb4-5e65-4a50-a07c-07e9f162eb34" providerId="ADAL" clId="{DA5256ED-449F-4F48-9A13-47551A282473}" dt="2023-07-11T09:11:22.064" v="975" actId="555"/>
          <ac:grpSpMkLst>
            <pc:docMk/>
            <pc:sldMk cId="2246359520" sldId="356"/>
            <ac:grpSpMk id="38" creationId="{BFCE7D95-73A5-D78C-81CC-35FB58BB4962}"/>
          </ac:grpSpMkLst>
        </pc:grpChg>
        <pc:grpChg chg="mod">
          <ac:chgData name="Raso Andrea" userId="35234fb4-5e65-4a50-a07c-07e9f162eb34" providerId="ADAL" clId="{DA5256ED-449F-4F48-9A13-47551A282473}" dt="2023-07-11T09:12:29.361" v="1011" actId="1038"/>
          <ac:grpSpMkLst>
            <pc:docMk/>
            <pc:sldMk cId="2246359520" sldId="356"/>
            <ac:grpSpMk id="41" creationId="{5977765D-3941-767D-DC31-A9DF3EDF33E7}"/>
          </ac:grpSpMkLst>
        </pc:grpChg>
        <pc:grpChg chg="mod">
          <ac:chgData name="Raso Andrea" userId="35234fb4-5e65-4a50-a07c-07e9f162eb34" providerId="ADAL" clId="{DA5256ED-449F-4F48-9A13-47551A282473}" dt="2023-07-11T09:11:09.740" v="973" actId="1035"/>
          <ac:grpSpMkLst>
            <pc:docMk/>
            <pc:sldMk cId="2246359520" sldId="356"/>
            <ac:grpSpMk id="47" creationId="{BA27914D-0FB6-1EEF-B81D-ED47DE7F2A72}"/>
          </ac:grpSpMkLst>
        </pc:grpChg>
        <pc:grpChg chg="mod">
          <ac:chgData name="Raso Andrea" userId="35234fb4-5e65-4a50-a07c-07e9f162eb34" providerId="ADAL" clId="{DA5256ED-449F-4F48-9A13-47551A282473}" dt="2023-07-11T09:11:22.064" v="975" actId="555"/>
          <ac:grpSpMkLst>
            <pc:docMk/>
            <pc:sldMk cId="2246359520" sldId="356"/>
            <ac:grpSpMk id="48" creationId="{98ED0ECA-822C-4CA1-A21E-145C8C96B94C}"/>
          </ac:grpSpMkLst>
        </pc:grpChg>
        <pc:picChg chg="mod">
          <ac:chgData name="Raso Andrea" userId="35234fb4-5e65-4a50-a07c-07e9f162eb34" providerId="ADAL" clId="{DA5256ED-449F-4F48-9A13-47551A282473}" dt="2023-07-11T09:11:06.018" v="971" actId="1036"/>
          <ac:picMkLst>
            <pc:docMk/>
            <pc:sldMk cId="2246359520" sldId="356"/>
            <ac:picMk id="8" creationId="{C67A172C-9339-DAC5-41AF-27F27E779C0F}"/>
          </ac:picMkLst>
        </pc:picChg>
        <pc:picChg chg="mod">
          <ac:chgData name="Raso Andrea" userId="35234fb4-5e65-4a50-a07c-07e9f162eb34" providerId="ADAL" clId="{DA5256ED-449F-4F48-9A13-47551A282473}" dt="2023-07-11T09:11:06.018" v="971" actId="1036"/>
          <ac:picMkLst>
            <pc:docMk/>
            <pc:sldMk cId="2246359520" sldId="356"/>
            <ac:picMk id="9" creationId="{A8D6CD6E-8CEE-4675-E870-5BEC75658126}"/>
          </ac:picMkLst>
        </pc:picChg>
        <pc:picChg chg="mod">
          <ac:chgData name="Raso Andrea" userId="35234fb4-5e65-4a50-a07c-07e9f162eb34" providerId="ADAL" clId="{DA5256ED-449F-4F48-9A13-47551A282473}" dt="2023-07-11T09:09:02.647" v="846" actId="207"/>
          <ac:picMkLst>
            <pc:docMk/>
            <pc:sldMk cId="2246359520" sldId="356"/>
            <ac:picMk id="18" creationId="{D74EC2D4-71C4-16DC-B61D-BE9916ECFA06}"/>
          </ac:picMkLst>
        </pc:picChg>
        <pc:picChg chg="mod">
          <ac:chgData name="Raso Andrea" userId="35234fb4-5e65-4a50-a07c-07e9f162eb34" providerId="ADAL" clId="{DA5256ED-449F-4F48-9A13-47551A282473}" dt="2023-07-11T09:09:07.502" v="848" actId="207"/>
          <ac:picMkLst>
            <pc:docMk/>
            <pc:sldMk cId="2246359520" sldId="356"/>
            <ac:picMk id="22" creationId="{DF045E72-DE89-8ACC-EEC4-D955D647C5C4}"/>
          </ac:picMkLst>
        </pc:picChg>
        <pc:picChg chg="mod">
          <ac:chgData name="Raso Andrea" userId="35234fb4-5e65-4a50-a07c-07e9f162eb34" providerId="ADAL" clId="{DA5256ED-449F-4F48-9A13-47551A282473}" dt="2023-07-11T09:09:05.320" v="847" actId="207"/>
          <ac:picMkLst>
            <pc:docMk/>
            <pc:sldMk cId="2246359520" sldId="356"/>
            <ac:picMk id="25" creationId="{A4277E19-81B3-4B8A-138A-DBA15D1D354E}"/>
          </ac:picMkLst>
        </pc:picChg>
        <pc:picChg chg="mod">
          <ac:chgData name="Raso Andrea" userId="35234fb4-5e65-4a50-a07c-07e9f162eb34" providerId="ADAL" clId="{DA5256ED-449F-4F48-9A13-47551A282473}" dt="2023-07-11T09:09:09.647" v="850" actId="207"/>
          <ac:picMkLst>
            <pc:docMk/>
            <pc:sldMk cId="2246359520" sldId="356"/>
            <ac:picMk id="28" creationId="{720D9E8A-9041-9D38-6226-55656AC18226}"/>
          </ac:picMkLst>
        </pc:picChg>
        <pc:picChg chg="mod">
          <ac:chgData name="Raso Andrea" userId="35234fb4-5e65-4a50-a07c-07e9f162eb34" providerId="ADAL" clId="{DA5256ED-449F-4F48-9A13-47551A282473}" dt="2023-07-11T09:09:08.612" v="849" actId="207"/>
          <ac:picMkLst>
            <pc:docMk/>
            <pc:sldMk cId="2246359520" sldId="356"/>
            <ac:picMk id="31" creationId="{A47D2DAC-1F7B-7841-FF06-3D5679AEF684}"/>
          </ac:picMkLst>
        </pc:picChg>
        <pc:picChg chg="mod">
          <ac:chgData name="Raso Andrea" userId="35234fb4-5e65-4a50-a07c-07e9f162eb34" providerId="ADAL" clId="{DA5256ED-449F-4F48-9A13-47551A282473}" dt="2023-07-11T09:07:19.627" v="799" actId="207"/>
          <ac:picMkLst>
            <pc:docMk/>
            <pc:sldMk cId="2246359520" sldId="356"/>
            <ac:picMk id="36" creationId="{72D7BB9A-9C61-0C89-E62B-52C5DA8FF16E}"/>
          </ac:picMkLst>
        </pc:picChg>
        <pc:picChg chg="mod">
          <ac:chgData name="Raso Andrea" userId="35234fb4-5e65-4a50-a07c-07e9f162eb34" providerId="ADAL" clId="{DA5256ED-449F-4F48-9A13-47551A282473}" dt="2023-07-11T09:07:17.065" v="798" actId="207"/>
          <ac:picMkLst>
            <pc:docMk/>
            <pc:sldMk cId="2246359520" sldId="356"/>
            <ac:picMk id="39" creationId="{9615BA45-3FDD-0A7A-EF02-BC63731050EA}"/>
          </ac:picMkLst>
        </pc:picChg>
        <pc:picChg chg="mod">
          <ac:chgData name="Raso Andrea" userId="35234fb4-5e65-4a50-a07c-07e9f162eb34" providerId="ADAL" clId="{DA5256ED-449F-4F48-9A13-47551A282473}" dt="2023-07-11T09:07:20.763" v="800" actId="207"/>
          <ac:picMkLst>
            <pc:docMk/>
            <pc:sldMk cId="2246359520" sldId="356"/>
            <ac:picMk id="42" creationId="{CABE89A3-DA56-BCCC-75C2-844C5A6EA420}"/>
          </ac:picMkLst>
        </pc:picChg>
        <pc:picChg chg="mod">
          <ac:chgData name="Raso Andrea" userId="35234fb4-5e65-4a50-a07c-07e9f162eb34" providerId="ADAL" clId="{DA5256ED-449F-4F48-9A13-47551A282473}" dt="2023-07-11T09:08:05.496" v="830" actId="1035"/>
          <ac:picMkLst>
            <pc:docMk/>
            <pc:sldMk cId="2246359520" sldId="356"/>
            <ac:picMk id="45" creationId="{16CE5086-AD52-FFBA-8D32-874F77F33D9D}"/>
          </ac:picMkLst>
        </pc:picChg>
        <pc:picChg chg="mod">
          <ac:chgData name="Raso Andrea" userId="35234fb4-5e65-4a50-a07c-07e9f162eb34" providerId="ADAL" clId="{DA5256ED-449F-4F48-9A13-47551A282473}" dt="2023-07-11T09:07:22.160" v="801" actId="207"/>
          <ac:picMkLst>
            <pc:docMk/>
            <pc:sldMk cId="2246359520" sldId="356"/>
            <ac:picMk id="49" creationId="{9D1563E3-BBFC-ED1B-9872-F803362963B8}"/>
          </ac:picMkLst>
        </pc:picChg>
      </pc:sldChg>
      <pc:sldChg chg="addSp delSp modSp new mod modAnim delCm modCm modNotesTx">
        <pc:chgData name="Raso Andrea" userId="35234fb4-5e65-4a50-a07c-07e9f162eb34" providerId="ADAL" clId="{DA5256ED-449F-4F48-9A13-47551A282473}" dt="2023-07-10T12:27:27.901" v="713" actId="20577"/>
        <pc:sldMkLst>
          <pc:docMk/>
          <pc:sldMk cId="3937911928" sldId="357"/>
        </pc:sldMkLst>
        <pc:spChg chg="mod">
          <ac:chgData name="Raso Andrea" userId="35234fb4-5e65-4a50-a07c-07e9f162eb34" providerId="ADAL" clId="{DA5256ED-449F-4F48-9A13-47551A282473}" dt="2023-07-10T12:27:27.901" v="713" actId="20577"/>
          <ac:spMkLst>
            <pc:docMk/>
            <pc:sldMk cId="3937911928" sldId="357"/>
            <ac:spMk id="2" creationId="{926D4494-D24D-D3B9-A3F4-2D321530E498}"/>
          </ac:spMkLst>
        </pc:spChg>
        <pc:spChg chg="del">
          <ac:chgData name="Raso Andrea" userId="35234fb4-5e65-4a50-a07c-07e9f162eb34" providerId="ADAL" clId="{DA5256ED-449F-4F48-9A13-47551A282473}" dt="2023-07-07T10:52:49.238" v="120" actId="478"/>
          <ac:spMkLst>
            <pc:docMk/>
            <pc:sldMk cId="3937911928" sldId="357"/>
            <ac:spMk id="3" creationId="{F3B84004-5ED5-79C3-35B0-5F3409C061A5}"/>
          </ac:spMkLst>
        </pc:spChg>
        <pc:spChg chg="del mod">
          <ac:chgData name="Raso Andrea" userId="35234fb4-5e65-4a50-a07c-07e9f162eb34" providerId="ADAL" clId="{DA5256ED-449F-4F48-9A13-47551A282473}" dt="2023-07-07T11:02:48.809" v="425" actId="478"/>
          <ac:spMkLst>
            <pc:docMk/>
            <pc:sldMk cId="3937911928" sldId="357"/>
            <ac:spMk id="4" creationId="{F7BE5500-6C46-0882-D829-C15B2767161C}"/>
          </ac:spMkLst>
        </pc:spChg>
        <pc:spChg chg="add mod">
          <ac:chgData name="Raso Andrea" userId="35234fb4-5e65-4a50-a07c-07e9f162eb34" providerId="ADAL" clId="{DA5256ED-449F-4F48-9A13-47551A282473}" dt="2023-07-10T12:24:43.257" v="658" actId="20577"/>
          <ac:spMkLst>
            <pc:docMk/>
            <pc:sldMk cId="3937911928" sldId="357"/>
            <ac:spMk id="5" creationId="{DEE6D34B-EF87-1C59-FB47-EAF9B25A57D6}"/>
          </ac:spMkLst>
        </pc:spChg>
        <pc:spChg chg="add mod">
          <ac:chgData name="Raso Andrea" userId="35234fb4-5e65-4a50-a07c-07e9f162eb34" providerId="ADAL" clId="{DA5256ED-449F-4F48-9A13-47551A282473}" dt="2023-07-10T12:25:40.328" v="697" actId="1037"/>
          <ac:spMkLst>
            <pc:docMk/>
            <pc:sldMk cId="3937911928" sldId="357"/>
            <ac:spMk id="6" creationId="{AAACCC2B-9C41-89DF-4153-B8B8C28272BF}"/>
          </ac:spMkLst>
        </pc:spChg>
        <pc:spChg chg="add mod">
          <ac:chgData name="Raso Andrea" userId="35234fb4-5e65-4a50-a07c-07e9f162eb34" providerId="ADAL" clId="{DA5256ED-449F-4F48-9A13-47551A282473}" dt="2023-07-10T12:24:25.401" v="636" actId="1037"/>
          <ac:spMkLst>
            <pc:docMk/>
            <pc:sldMk cId="3937911928" sldId="357"/>
            <ac:spMk id="7" creationId="{F5B674E8-BED7-195B-CF83-5797586671D9}"/>
          </ac:spMkLst>
        </pc:spChg>
        <pc:spChg chg="add mod">
          <ac:chgData name="Raso Andrea" userId="35234fb4-5e65-4a50-a07c-07e9f162eb34" providerId="ADAL" clId="{DA5256ED-449F-4F48-9A13-47551A282473}" dt="2023-07-10T12:25:40.328" v="697" actId="1037"/>
          <ac:spMkLst>
            <pc:docMk/>
            <pc:sldMk cId="3937911928" sldId="357"/>
            <ac:spMk id="8" creationId="{594D4FAF-6D95-7B69-0D5C-3FBB5AB4EF6D}"/>
          </ac:spMkLst>
        </pc:spChg>
        <pc:spChg chg="add mod">
          <ac:chgData name="Raso Andrea" userId="35234fb4-5e65-4a50-a07c-07e9f162eb34" providerId="ADAL" clId="{DA5256ED-449F-4F48-9A13-47551A282473}" dt="2023-07-10T12:24:32.283" v="651" actId="1038"/>
          <ac:spMkLst>
            <pc:docMk/>
            <pc:sldMk cId="3937911928" sldId="357"/>
            <ac:spMk id="9" creationId="{29353B92-CC8A-926F-AD3C-044C598AB243}"/>
          </ac:spMkLst>
        </pc:spChg>
        <pc:spChg chg="add mod">
          <ac:chgData name="Raso Andrea" userId="35234fb4-5e65-4a50-a07c-07e9f162eb34" providerId="ADAL" clId="{DA5256ED-449F-4F48-9A13-47551A282473}" dt="2023-07-10T12:24:32.283" v="651" actId="1038"/>
          <ac:spMkLst>
            <pc:docMk/>
            <pc:sldMk cId="3937911928" sldId="357"/>
            <ac:spMk id="10" creationId="{0C312C3D-B572-23A2-CA75-142081630191}"/>
          </ac:spMkLst>
        </pc:spChg>
        <pc:spChg chg="add mod">
          <ac:chgData name="Raso Andrea" userId="35234fb4-5e65-4a50-a07c-07e9f162eb34" providerId="ADAL" clId="{DA5256ED-449F-4F48-9A13-47551A282473}" dt="2023-07-10T12:25:59.650" v="700" actId="1037"/>
          <ac:spMkLst>
            <pc:docMk/>
            <pc:sldMk cId="3937911928" sldId="357"/>
            <ac:spMk id="11" creationId="{E894804D-823C-0275-5CE1-1A6A8BBE6D9C}"/>
          </ac:spMkLst>
        </pc:spChg>
        <pc:spChg chg="add mod">
          <ac:chgData name="Raso Andrea" userId="35234fb4-5e65-4a50-a07c-07e9f162eb34" providerId="ADAL" clId="{DA5256ED-449F-4F48-9A13-47551A282473}" dt="2023-07-10T12:25:59.650" v="700" actId="1037"/>
          <ac:spMkLst>
            <pc:docMk/>
            <pc:sldMk cId="3937911928" sldId="357"/>
            <ac:spMk id="16" creationId="{97F2AA6B-0AE9-10C1-F7C6-F864FFC21859}"/>
          </ac:spMkLst>
        </pc:spChg>
        <pc:spChg chg="add mod">
          <ac:chgData name="Raso Andrea" userId="35234fb4-5e65-4a50-a07c-07e9f162eb34" providerId="ADAL" clId="{DA5256ED-449F-4F48-9A13-47551A282473}" dt="2023-07-10T12:25:44.582" v="698" actId="20577"/>
          <ac:spMkLst>
            <pc:docMk/>
            <pc:sldMk cId="3937911928" sldId="357"/>
            <ac:spMk id="18" creationId="{CDBD2733-12DB-2D9F-95AB-E6AB1C0D8821}"/>
          </ac:spMkLst>
        </pc:spChg>
        <pc:spChg chg="add mod">
          <ac:chgData name="Raso Andrea" userId="35234fb4-5e65-4a50-a07c-07e9f162eb34" providerId="ADAL" clId="{DA5256ED-449F-4F48-9A13-47551A282473}" dt="2023-07-10T12:24:32.283" v="651" actId="1038"/>
          <ac:spMkLst>
            <pc:docMk/>
            <pc:sldMk cId="3937911928" sldId="357"/>
            <ac:spMk id="22" creationId="{1A8C02A9-3559-D204-A738-C3D8BE31879E}"/>
          </ac:spMkLst>
        </pc:spChg>
        <pc:spChg chg="mod">
          <ac:chgData name="Raso Andrea" userId="35234fb4-5e65-4a50-a07c-07e9f162eb34" providerId="ADAL" clId="{DA5256ED-449F-4F48-9A13-47551A282473}" dt="2023-07-10T12:23:08.026" v="574" actId="207"/>
          <ac:spMkLst>
            <pc:docMk/>
            <pc:sldMk cId="3937911928" sldId="357"/>
            <ac:spMk id="25" creationId="{98350986-0E1E-0281-65BE-262D47A233D9}"/>
          </ac:spMkLst>
        </pc:spChg>
        <pc:spChg chg="add mod">
          <ac:chgData name="Raso Andrea" userId="35234fb4-5e65-4a50-a07c-07e9f162eb34" providerId="ADAL" clId="{DA5256ED-449F-4F48-9A13-47551A282473}" dt="2023-07-10T12:25:59.650" v="700" actId="1037"/>
          <ac:spMkLst>
            <pc:docMk/>
            <pc:sldMk cId="3937911928" sldId="357"/>
            <ac:spMk id="28" creationId="{4ABB483F-33BC-525F-62EB-2ED1EB0AEFE6}"/>
          </ac:spMkLst>
        </pc:spChg>
        <pc:spChg chg="add mod">
          <ac:chgData name="Raso Andrea" userId="35234fb4-5e65-4a50-a07c-07e9f162eb34" providerId="ADAL" clId="{DA5256ED-449F-4F48-9A13-47551A282473}" dt="2023-07-10T12:25:40.328" v="697" actId="1037"/>
          <ac:spMkLst>
            <pc:docMk/>
            <pc:sldMk cId="3937911928" sldId="357"/>
            <ac:spMk id="29" creationId="{21A6B60C-7C76-DF90-6603-38450E47E3AB}"/>
          </ac:spMkLst>
        </pc:spChg>
        <pc:grpChg chg="add mod">
          <ac:chgData name="Raso Andrea" userId="35234fb4-5e65-4a50-a07c-07e9f162eb34" providerId="ADAL" clId="{DA5256ED-449F-4F48-9A13-47551A282473}" dt="2023-07-10T12:24:32.283" v="651" actId="1038"/>
          <ac:grpSpMkLst>
            <pc:docMk/>
            <pc:sldMk cId="3937911928" sldId="357"/>
            <ac:grpSpMk id="24" creationId="{41A86B47-070F-3B76-58E7-6423EA3AB573}"/>
          </ac:grpSpMkLst>
        </pc:grpChg>
        <pc:picChg chg="add del mod">
          <ac:chgData name="Raso Andrea" userId="35234fb4-5e65-4a50-a07c-07e9f162eb34" providerId="ADAL" clId="{DA5256ED-449F-4F48-9A13-47551A282473}" dt="2023-07-10T12:22:05.836" v="558" actId="478"/>
          <ac:picMkLst>
            <pc:docMk/>
            <pc:sldMk cId="3937911928" sldId="357"/>
            <ac:picMk id="3" creationId="{52A8891C-6D44-BBCB-2D49-AB33A4D41C19}"/>
          </ac:picMkLst>
        </pc:picChg>
        <pc:picChg chg="add mod">
          <ac:chgData name="Raso Andrea" userId="35234fb4-5e65-4a50-a07c-07e9f162eb34" providerId="ADAL" clId="{DA5256ED-449F-4F48-9A13-47551A282473}" dt="2023-07-10T12:24:32.283" v="651" actId="1038"/>
          <ac:picMkLst>
            <pc:docMk/>
            <pc:sldMk cId="3937911928" sldId="357"/>
            <ac:picMk id="12" creationId="{38DC26BB-4492-C79E-C444-BFC8DD143B0C}"/>
          </ac:picMkLst>
        </pc:picChg>
        <pc:picChg chg="add mod ord">
          <ac:chgData name="Raso Andrea" userId="35234fb4-5e65-4a50-a07c-07e9f162eb34" providerId="ADAL" clId="{DA5256ED-449F-4F48-9A13-47551A282473}" dt="2023-07-10T12:25:40.328" v="697" actId="1037"/>
          <ac:picMkLst>
            <pc:docMk/>
            <pc:sldMk cId="3937911928" sldId="357"/>
            <ac:picMk id="13" creationId="{D99169E7-1FB6-0F60-4B14-2E334EDC7D36}"/>
          </ac:picMkLst>
        </pc:picChg>
        <pc:picChg chg="add mod ord">
          <ac:chgData name="Raso Andrea" userId="35234fb4-5e65-4a50-a07c-07e9f162eb34" providerId="ADAL" clId="{DA5256ED-449F-4F48-9A13-47551A282473}" dt="2023-07-10T12:25:40.328" v="697" actId="1037"/>
          <ac:picMkLst>
            <pc:docMk/>
            <pc:sldMk cId="3937911928" sldId="357"/>
            <ac:picMk id="14" creationId="{FEDF2DE5-C598-A278-17D9-22DE0247EE66}"/>
          </ac:picMkLst>
        </pc:picChg>
        <pc:picChg chg="add mod ord">
          <ac:chgData name="Raso Andrea" userId="35234fb4-5e65-4a50-a07c-07e9f162eb34" providerId="ADAL" clId="{DA5256ED-449F-4F48-9A13-47551A282473}" dt="2023-07-10T12:25:59.650" v="700" actId="1037"/>
          <ac:picMkLst>
            <pc:docMk/>
            <pc:sldMk cId="3937911928" sldId="357"/>
            <ac:picMk id="15" creationId="{7C6F26F6-3E38-49F4-89AB-BF8BCDAA141E}"/>
          </ac:picMkLst>
        </pc:picChg>
        <pc:picChg chg="add mod">
          <ac:chgData name="Raso Andrea" userId="35234fb4-5e65-4a50-a07c-07e9f162eb34" providerId="ADAL" clId="{DA5256ED-449F-4F48-9A13-47551A282473}" dt="2023-07-10T12:25:59.650" v="700" actId="1037"/>
          <ac:picMkLst>
            <pc:docMk/>
            <pc:sldMk cId="3937911928" sldId="357"/>
            <ac:picMk id="17" creationId="{A904C42E-DD53-37C2-1633-491C85D3FCD5}"/>
          </ac:picMkLst>
        </pc:picChg>
        <pc:picChg chg="add mod">
          <ac:chgData name="Raso Andrea" userId="35234fb4-5e65-4a50-a07c-07e9f162eb34" providerId="ADAL" clId="{DA5256ED-449F-4F48-9A13-47551A282473}" dt="2023-07-10T12:24:25.401" v="636" actId="1037"/>
          <ac:picMkLst>
            <pc:docMk/>
            <pc:sldMk cId="3937911928" sldId="357"/>
            <ac:picMk id="19" creationId="{499910A2-88C5-DA4D-9B51-A45E37957934}"/>
          </ac:picMkLst>
        </pc:picChg>
        <pc:picChg chg="add mod">
          <ac:chgData name="Raso Andrea" userId="35234fb4-5e65-4a50-a07c-07e9f162eb34" providerId="ADAL" clId="{DA5256ED-449F-4F48-9A13-47551A282473}" dt="2023-07-10T12:24:25.401" v="636" actId="1037"/>
          <ac:picMkLst>
            <pc:docMk/>
            <pc:sldMk cId="3937911928" sldId="357"/>
            <ac:picMk id="20" creationId="{14C8F076-1943-0B43-BDC2-83B87FB2663A}"/>
          </ac:picMkLst>
        </pc:picChg>
        <pc:picChg chg="add mod">
          <ac:chgData name="Raso Andrea" userId="35234fb4-5e65-4a50-a07c-07e9f162eb34" providerId="ADAL" clId="{DA5256ED-449F-4F48-9A13-47551A282473}" dt="2023-07-10T12:24:25.401" v="636" actId="1037"/>
          <ac:picMkLst>
            <pc:docMk/>
            <pc:sldMk cId="3937911928" sldId="357"/>
            <ac:picMk id="21" creationId="{87BDBD03-F6EC-E888-682F-E6C5AC175E8E}"/>
          </ac:picMkLst>
        </pc:picChg>
        <pc:picChg chg="add mod">
          <ac:chgData name="Raso Andrea" userId="35234fb4-5e65-4a50-a07c-07e9f162eb34" providerId="ADAL" clId="{DA5256ED-449F-4F48-9A13-47551A282473}" dt="2023-07-10T12:25:40.328" v="697" actId="1037"/>
          <ac:picMkLst>
            <pc:docMk/>
            <pc:sldMk cId="3937911928" sldId="357"/>
            <ac:picMk id="23" creationId="{7206C13C-B142-B40F-9129-1D14F2CF9617}"/>
          </ac:picMkLst>
        </pc:picChg>
        <pc:picChg chg="mod">
          <ac:chgData name="Raso Andrea" userId="35234fb4-5e65-4a50-a07c-07e9f162eb34" providerId="ADAL" clId="{DA5256ED-449F-4F48-9A13-47551A282473}" dt="2023-07-10T12:23:12.591" v="592" actId="1035"/>
          <ac:picMkLst>
            <pc:docMk/>
            <pc:sldMk cId="3937911928" sldId="357"/>
            <ac:picMk id="26" creationId="{41022BDC-54F4-F2AA-C755-86AE3406685E}"/>
          </ac:picMkLst>
        </pc:picChg>
        <pc:cxnChg chg="add del mod">
          <ac:chgData name="Raso Andrea" userId="35234fb4-5e65-4a50-a07c-07e9f162eb34" providerId="ADAL" clId="{DA5256ED-449F-4F48-9A13-47551A282473}" dt="2023-07-10T12:24:16.839" v="623" actId="478"/>
          <ac:cxnSpMkLst>
            <pc:docMk/>
            <pc:sldMk cId="3937911928" sldId="357"/>
            <ac:cxnSpMk id="27" creationId="{E5CB954C-5CFE-232E-AF95-2ABE164BF527}"/>
          </ac:cxnSpMkLst>
        </pc:cxnChg>
      </pc:sldChg>
      <pc:sldChg chg="add">
        <pc:chgData name="Raso Andrea" userId="35234fb4-5e65-4a50-a07c-07e9f162eb34" providerId="ADAL" clId="{DA5256ED-449F-4F48-9A13-47551A282473}" dt="2023-07-11T10:09:51.694" v="1017"/>
        <pc:sldMkLst>
          <pc:docMk/>
          <pc:sldMk cId="1799386810" sldId="358"/>
        </pc:sldMkLst>
      </pc:sldChg>
      <pc:sldMasterChg chg="modSldLayout">
        <pc:chgData name="Raso Andrea" userId="35234fb4-5e65-4a50-a07c-07e9f162eb34" providerId="ADAL" clId="{DA5256ED-449F-4F48-9A13-47551A282473}" dt="2023-07-10T12:13:36.994" v="545"/>
        <pc:sldMasterMkLst>
          <pc:docMk/>
          <pc:sldMasterMk cId="1446354303" sldId="2147483648"/>
        </pc:sldMasterMkLst>
        <pc:sldLayoutChg chg="delSp modSp mod">
          <pc:chgData name="Raso Andrea" userId="35234fb4-5e65-4a50-a07c-07e9f162eb34" providerId="ADAL" clId="{DA5256ED-449F-4F48-9A13-47551A282473}" dt="2023-07-10T12:07:40.218" v="467" actId="27636"/>
          <pc:sldLayoutMkLst>
            <pc:docMk/>
            <pc:sldMasterMk cId="1446354303" sldId="2147483648"/>
            <pc:sldLayoutMk cId="3794703043" sldId="2147483649"/>
          </pc:sldLayoutMkLst>
          <pc:spChg chg="mod">
            <ac:chgData name="Raso Andrea" userId="35234fb4-5e65-4a50-a07c-07e9f162eb34" providerId="ADAL" clId="{DA5256ED-449F-4F48-9A13-47551A282473}" dt="2023-07-07T10:44:55.184" v="9" actId="20577"/>
            <ac:spMkLst>
              <pc:docMk/>
              <pc:sldMasterMk cId="1446354303" sldId="2147483648"/>
              <pc:sldLayoutMk cId="3794703043" sldId="2147483649"/>
              <ac:spMk id="23" creationId="{1482BF2A-1590-4545-A120-E9F04B3B35AB}"/>
            </ac:spMkLst>
          </pc:spChg>
          <pc:spChg chg="mod">
            <ac:chgData name="Raso Andrea" userId="35234fb4-5e65-4a50-a07c-07e9f162eb34" providerId="ADAL" clId="{DA5256ED-449F-4F48-9A13-47551A282473}" dt="2023-07-07T10:45:04.381" v="38" actId="20577"/>
            <ac:spMkLst>
              <pc:docMk/>
              <pc:sldMasterMk cId="1446354303" sldId="2147483648"/>
              <pc:sldLayoutMk cId="3794703043" sldId="2147483649"/>
              <ac:spMk id="25" creationId="{C4465966-21E6-49D4-9F01-2D0696BA35E3}"/>
            </ac:spMkLst>
          </pc:spChg>
          <pc:spChg chg="mod">
            <ac:chgData name="Raso Andrea" userId="35234fb4-5e65-4a50-a07c-07e9f162eb34" providerId="ADAL" clId="{DA5256ED-449F-4F48-9A13-47551A282473}" dt="2023-07-07T10:45:11.806" v="42" actId="20577"/>
            <ac:spMkLst>
              <pc:docMk/>
              <pc:sldMasterMk cId="1446354303" sldId="2147483648"/>
              <pc:sldLayoutMk cId="3794703043" sldId="2147483649"/>
              <ac:spMk id="26" creationId="{C65005B6-525A-4373-86C0-B03313BA557E}"/>
            </ac:spMkLst>
          </pc:spChg>
          <pc:spChg chg="mod">
            <ac:chgData name="Raso Andrea" userId="35234fb4-5e65-4a50-a07c-07e9f162eb34" providerId="ADAL" clId="{DA5256ED-449F-4F48-9A13-47551A282473}" dt="2023-07-10T12:07:40.218" v="467" actId="27636"/>
            <ac:spMkLst>
              <pc:docMk/>
              <pc:sldMasterMk cId="1446354303" sldId="2147483648"/>
              <pc:sldLayoutMk cId="3794703043" sldId="2147483649"/>
              <ac:spMk id="30" creationId="{425ACA97-885F-4309-B39E-6464CB8327DA}"/>
            </ac:spMkLst>
          </pc:spChg>
          <pc:picChg chg="del">
            <ac:chgData name="Raso Andrea" userId="35234fb4-5e65-4a50-a07c-07e9f162eb34" providerId="ADAL" clId="{DA5256ED-449F-4F48-9A13-47551A282473}" dt="2023-07-10T12:07:26.166" v="453" actId="478"/>
            <ac:picMkLst>
              <pc:docMk/>
              <pc:sldMasterMk cId="1446354303" sldId="2147483648"/>
              <pc:sldLayoutMk cId="3794703043" sldId="2147483649"/>
              <ac:picMk id="4" creationId="{C0A3C093-36EF-A1B7-19C6-CBEF6E539EE0}"/>
            </ac:picMkLst>
          </pc:picChg>
        </pc:sldLayoutChg>
        <pc:sldLayoutChg chg="delSp modSp mod">
          <pc:chgData name="Raso Andrea" userId="35234fb4-5e65-4a50-a07c-07e9f162eb34" providerId="ADAL" clId="{DA5256ED-449F-4F48-9A13-47551A282473}" dt="2023-07-10T12:13:36.994" v="545"/>
          <pc:sldLayoutMkLst>
            <pc:docMk/>
            <pc:sldMasterMk cId="1446354303" sldId="2147483648"/>
            <pc:sldLayoutMk cId="2538870742" sldId="2147483654"/>
          </pc:sldLayoutMkLst>
          <pc:spChg chg="mod">
            <ac:chgData name="Raso Andrea" userId="35234fb4-5e65-4a50-a07c-07e9f162eb34" providerId="ADAL" clId="{DA5256ED-449F-4F48-9A13-47551A282473}" dt="2023-07-10T12:13:36.994" v="545"/>
            <ac:spMkLst>
              <pc:docMk/>
              <pc:sldMasterMk cId="1446354303" sldId="2147483648"/>
              <pc:sldLayoutMk cId="2538870742" sldId="2147483654"/>
              <ac:spMk id="8" creationId="{C97378B0-54D3-415B-8F48-D9C9E5763323}"/>
            </ac:spMkLst>
          </pc:spChg>
          <pc:spChg chg="mod">
            <ac:chgData name="Raso Andrea" userId="35234fb4-5e65-4a50-a07c-07e9f162eb34" providerId="ADAL" clId="{DA5256ED-449F-4F48-9A13-47551A282473}" dt="2023-07-10T12:08:18.745" v="471" actId="20577"/>
            <ac:spMkLst>
              <pc:docMk/>
              <pc:sldMasterMk cId="1446354303" sldId="2147483648"/>
              <pc:sldLayoutMk cId="2538870742" sldId="2147483654"/>
              <ac:spMk id="17" creationId="{FC7ED80B-B2F9-458E-8D52-748F96F9BF38}"/>
            </ac:spMkLst>
          </pc:spChg>
          <pc:picChg chg="del">
            <ac:chgData name="Raso Andrea" userId="35234fb4-5e65-4a50-a07c-07e9f162eb34" providerId="ADAL" clId="{DA5256ED-449F-4F48-9A13-47551A282473}" dt="2023-07-10T12:08:12.543" v="468" actId="478"/>
            <ac:picMkLst>
              <pc:docMk/>
              <pc:sldMasterMk cId="1446354303" sldId="2147483648"/>
              <pc:sldLayoutMk cId="2538870742" sldId="2147483654"/>
              <ac:picMk id="3" creationId="{CB3672DE-5746-94D2-9652-AB262B3E50FD}"/>
            </ac:picMkLst>
          </pc:picChg>
        </pc:sldLayoutChg>
      </pc:sldMasterChg>
    </pc:docChg>
  </pc:docChgLst>
  <pc:docChgLst>
    <pc:chgData name="Raso Andrea" userId="35234fb4-5e65-4a50-a07c-07e9f162eb34" providerId="ADAL" clId="{3B8F492F-B26F-412B-8A3F-B0850160466C}"/>
    <pc:docChg chg="undo custSel modMainMaster">
      <pc:chgData name="Raso Andrea" userId="35234fb4-5e65-4a50-a07c-07e9f162eb34" providerId="ADAL" clId="{3B8F492F-B26F-412B-8A3F-B0850160466C}" dt="2022-02-03T12:25:51.685" v="178" actId="478"/>
      <pc:docMkLst>
        <pc:docMk/>
      </pc:docMkLst>
      <pc:sldMasterChg chg="modSldLayout">
        <pc:chgData name="Raso Andrea" userId="35234fb4-5e65-4a50-a07c-07e9f162eb34" providerId="ADAL" clId="{3B8F492F-B26F-412B-8A3F-B0850160466C}" dt="2022-02-03T12:25:51.685" v="178" actId="478"/>
        <pc:sldMasterMkLst>
          <pc:docMk/>
          <pc:sldMasterMk cId="1446354303" sldId="2147483648"/>
        </pc:sldMasterMkLst>
        <pc:sldLayoutChg chg="addSp delSp modSp mod">
          <pc:chgData name="Raso Andrea" userId="35234fb4-5e65-4a50-a07c-07e9f162eb34" providerId="ADAL" clId="{3B8F492F-B26F-412B-8A3F-B0850160466C}" dt="2022-02-03T12:25:51.685" v="178" actId="478"/>
          <pc:sldLayoutMkLst>
            <pc:docMk/>
            <pc:sldMasterMk cId="1446354303" sldId="2147483648"/>
            <pc:sldLayoutMk cId="2538870742" sldId="2147483654"/>
          </pc:sldLayoutMkLst>
          <pc:spChg chg="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2" creationId="{241B590E-3D49-406C-9882-BAF69EF9E596}"/>
            </ac:spMkLst>
          </pc:spChg>
          <pc:spChg chg="mod">
            <ac:chgData name="Raso Andrea" userId="35234fb4-5e65-4a50-a07c-07e9f162eb34" providerId="ADAL" clId="{3B8F492F-B26F-412B-8A3F-B0850160466C}" dt="2022-02-03T12:25:48.253" v="175" actId="14100"/>
            <ac:spMkLst>
              <pc:docMk/>
              <pc:sldMasterMk cId="1446354303" sldId="2147483648"/>
              <pc:sldLayoutMk cId="2538870742" sldId="2147483654"/>
              <ac:spMk id="8" creationId="{C97378B0-54D3-415B-8F48-D9C9E5763323}"/>
            </ac:spMkLst>
          </pc:spChg>
          <pc:spChg chg="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18" creationId="{CF5A6128-BD4A-4922-A5AD-878352D0ED22}"/>
            </ac:spMkLst>
          </pc:spChg>
          <pc:spChg chg="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21" creationId="{9A99680F-B7B6-4B36-8D89-6A45463F9496}"/>
            </ac:spMkLst>
          </pc:spChg>
          <pc:spChg chg="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36" creationId="{4C05C40A-4F15-4336-9A8C-81649CBE7DAB}"/>
            </ac:spMkLst>
          </pc:spChg>
          <pc:spChg chg="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37" creationId="{B94CB3F7-C71A-49E3-B5F5-B92B16FDD8A3}"/>
            </ac:spMkLst>
          </pc:spChg>
          <pc:spChg chg="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38" creationId="{598BBA28-CC86-496E-9DAF-35C7B3516147}"/>
            </ac:spMkLst>
          </pc:spChg>
          <pc:spChg chg="add mo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39" creationId="{6ED906F9-1361-4A6A-980C-A01A2E5B5C33}"/>
            </ac:spMkLst>
          </pc:spChg>
          <pc:spChg chg="add mod ord">
            <ac:chgData name="Raso Andrea" userId="35234fb4-5e65-4a50-a07c-07e9f162eb34" providerId="ADAL" clId="{3B8F492F-B26F-412B-8A3F-B0850160466C}" dt="2022-02-03T12:25:42.306" v="173" actId="1035"/>
            <ac:spMkLst>
              <pc:docMk/>
              <pc:sldMasterMk cId="1446354303" sldId="2147483648"/>
              <pc:sldLayoutMk cId="2538870742" sldId="2147483654"/>
              <ac:spMk id="40" creationId="{7E390223-414F-4315-BB11-995F4BEFA79A}"/>
            </ac:spMkLst>
          </pc:spChg>
          <pc:picChg chg="add mod">
            <ac:chgData name="Raso Andrea" userId="35234fb4-5e65-4a50-a07c-07e9f162eb34" providerId="ADAL" clId="{3B8F492F-B26F-412B-8A3F-B0850160466C}" dt="2022-02-03T12:25:42.306" v="173" actId="1035"/>
            <ac:picMkLst>
              <pc:docMk/>
              <pc:sldMasterMk cId="1446354303" sldId="2147483648"/>
              <pc:sldLayoutMk cId="2538870742" sldId="2147483654"/>
              <ac:picMk id="4" creationId="{362C4CCB-260D-4A28-9CF2-8042A3EFE6DB}"/>
            </ac:picMkLst>
          </pc:picChg>
          <pc:picChg chg="add del mod">
            <ac:chgData name="Raso Andrea" userId="35234fb4-5e65-4a50-a07c-07e9f162eb34" providerId="ADAL" clId="{3B8F492F-B26F-412B-8A3F-B0850160466C}" dt="2022-02-03T12:21:55.354" v="29" actId="478"/>
            <ac:picMkLst>
              <pc:docMk/>
              <pc:sldMasterMk cId="1446354303" sldId="2147483648"/>
              <pc:sldLayoutMk cId="2538870742" sldId="2147483654"/>
              <ac:picMk id="6" creationId="{3E2D7092-B402-4763-8406-671D7813B137}"/>
            </ac:picMkLst>
          </pc:picChg>
          <pc:picChg chg="add del mod">
            <ac:chgData name="Raso Andrea" userId="35234fb4-5e65-4a50-a07c-07e9f162eb34" providerId="ADAL" clId="{3B8F492F-B26F-412B-8A3F-B0850160466C}" dt="2022-02-03T12:21:58.607" v="32" actId="478"/>
            <ac:picMkLst>
              <pc:docMk/>
              <pc:sldMasterMk cId="1446354303" sldId="2147483648"/>
              <pc:sldLayoutMk cId="2538870742" sldId="2147483654"/>
              <ac:picMk id="9" creationId="{DC6BCF4D-3AEF-4336-8412-14D2C0B40216}"/>
            </ac:picMkLst>
          </pc:picChg>
          <pc:picChg chg="add del mod">
            <ac:chgData name="Raso Andrea" userId="35234fb4-5e65-4a50-a07c-07e9f162eb34" providerId="ADAL" clId="{3B8F492F-B26F-412B-8A3F-B0850160466C}" dt="2022-02-03T12:25:50.333" v="176" actId="478"/>
            <ac:picMkLst>
              <pc:docMk/>
              <pc:sldMasterMk cId="1446354303" sldId="2147483648"/>
              <pc:sldLayoutMk cId="2538870742" sldId="2147483654"/>
              <ac:picMk id="15" creationId="{974A5990-AA01-42C0-9013-7CC4C32C3FC0}"/>
            </ac:picMkLst>
          </pc:picChg>
          <pc:picChg chg="mod">
            <ac:chgData name="Raso Andrea" userId="35234fb4-5e65-4a50-a07c-07e9f162eb34" providerId="ADAL" clId="{3B8F492F-B26F-412B-8A3F-B0850160466C}" dt="2022-02-03T12:20:17.715" v="24" actId="1038"/>
            <ac:picMkLst>
              <pc:docMk/>
              <pc:sldMasterMk cId="1446354303" sldId="2147483648"/>
              <pc:sldLayoutMk cId="2538870742" sldId="2147483654"/>
              <ac:picMk id="19" creationId="{CEFAA0F9-AE80-4B49-A52F-8F1A3137C76D}"/>
            </ac:picMkLst>
          </pc:picChg>
          <pc:picChg chg="add del mod">
            <ac:chgData name="Raso Andrea" userId="35234fb4-5e65-4a50-a07c-07e9f162eb34" providerId="ADAL" clId="{3B8F492F-B26F-412B-8A3F-B0850160466C}" dt="2022-02-03T12:25:51.685" v="178" actId="478"/>
            <ac:picMkLst>
              <pc:docMk/>
              <pc:sldMasterMk cId="1446354303" sldId="2147483648"/>
              <pc:sldLayoutMk cId="2538870742" sldId="2147483654"/>
              <ac:picMk id="23" creationId="{31F50737-3C4C-4C14-B80F-7C2CB449F679}"/>
            </ac:picMkLst>
          </pc:picChg>
          <pc:picChg chg="add del mod">
            <ac:chgData name="Raso Andrea" userId="35234fb4-5e65-4a50-a07c-07e9f162eb34" providerId="ADAL" clId="{3B8F492F-B26F-412B-8A3F-B0850160466C}" dt="2022-02-03T12:25:51.008" v="177" actId="478"/>
            <ac:picMkLst>
              <pc:docMk/>
              <pc:sldMasterMk cId="1446354303" sldId="2147483648"/>
              <pc:sldLayoutMk cId="2538870742" sldId="2147483654"/>
              <ac:picMk id="25" creationId="{FFB36712-BBB0-465B-8B63-478A70E9580F}"/>
            </ac:picMkLst>
          </pc:picChg>
          <pc:picChg chg="add del mod">
            <ac:chgData name="Raso Andrea" userId="35234fb4-5e65-4a50-a07c-07e9f162eb34" providerId="ADAL" clId="{3B8F492F-B26F-412B-8A3F-B0850160466C}" dt="2022-02-03T12:23:26.503" v="68" actId="478"/>
            <ac:picMkLst>
              <pc:docMk/>
              <pc:sldMasterMk cId="1446354303" sldId="2147483648"/>
              <pc:sldLayoutMk cId="2538870742" sldId="2147483654"/>
              <ac:picMk id="32" creationId="{15D470B9-0367-4192-937D-570F836C4325}"/>
            </ac:picMkLst>
          </pc:picChg>
          <pc:picChg chg="mod">
            <ac:chgData name="Raso Andrea" userId="35234fb4-5e65-4a50-a07c-07e9f162eb34" providerId="ADAL" clId="{3B8F492F-B26F-412B-8A3F-B0850160466C}" dt="2022-02-03T12:25:42.306" v="173" actId="1035"/>
            <ac:picMkLst>
              <pc:docMk/>
              <pc:sldMasterMk cId="1446354303" sldId="2147483648"/>
              <pc:sldLayoutMk cId="2538870742" sldId="2147483654"/>
              <ac:picMk id="33" creationId="{81E7A7F8-251A-482D-8745-AA55D66DB306}"/>
            </ac:picMkLst>
          </pc:picChg>
          <pc:picChg chg="mod">
            <ac:chgData name="Raso Andrea" userId="35234fb4-5e65-4a50-a07c-07e9f162eb34" providerId="ADAL" clId="{3B8F492F-B26F-412B-8A3F-B0850160466C}" dt="2022-02-03T12:25:42.306" v="173" actId="1035"/>
            <ac:picMkLst>
              <pc:docMk/>
              <pc:sldMasterMk cId="1446354303" sldId="2147483648"/>
              <pc:sldLayoutMk cId="2538870742" sldId="2147483654"/>
              <ac:picMk id="34" creationId="{98F3792E-09F1-4505-83A8-5AE5A029A729}"/>
            </ac:picMkLst>
          </pc:picChg>
          <pc:picChg chg="mod">
            <ac:chgData name="Raso Andrea" userId="35234fb4-5e65-4a50-a07c-07e9f162eb34" providerId="ADAL" clId="{3B8F492F-B26F-412B-8A3F-B0850160466C}" dt="2022-02-03T12:25:42.306" v="173" actId="1035"/>
            <ac:picMkLst>
              <pc:docMk/>
              <pc:sldMasterMk cId="1446354303" sldId="2147483648"/>
              <pc:sldLayoutMk cId="2538870742" sldId="2147483654"/>
              <ac:picMk id="35" creationId="{27EAF4B3-46E5-4BB3-8B9A-A4F1CC4F8B68}"/>
            </ac:picMkLst>
          </pc:picChg>
        </pc:sldLayoutChg>
      </pc:sldMasterChg>
    </pc:docChg>
  </pc:docChgLst>
  <pc:docChgLst>
    <pc:chgData name="Andrea Raso" userId="35234fb4-5e65-4a50-a07c-07e9f162eb34" providerId="ADAL" clId="{59574912-498A-4D0D-8831-F5B84554AC7C}"/>
    <pc:docChg chg="undo custSel modSld modMainMaster">
      <pc:chgData name="Andrea Raso" userId="35234fb4-5e65-4a50-a07c-07e9f162eb34" providerId="ADAL" clId="{59574912-498A-4D0D-8831-F5B84554AC7C}" dt="2020-04-29T08:30:19.108" v="15" actId="14861"/>
      <pc:docMkLst>
        <pc:docMk/>
      </pc:docMkLst>
      <pc:sldChg chg="modSp mod">
        <pc:chgData name="Andrea Raso" userId="35234fb4-5e65-4a50-a07c-07e9f162eb34" providerId="ADAL" clId="{59574912-498A-4D0D-8831-F5B84554AC7C}" dt="2020-04-29T08:29:42.186" v="12" actId="14100"/>
        <pc:sldMkLst>
          <pc:docMk/>
          <pc:sldMk cId="2927183695" sldId="256"/>
        </pc:sldMkLst>
        <pc:spChg chg="mod">
          <ac:chgData name="Andrea Raso" userId="35234fb4-5e65-4a50-a07c-07e9f162eb34" providerId="ADAL" clId="{59574912-498A-4D0D-8831-F5B84554AC7C}" dt="2020-04-29T08:29:42.186" v="12" actId="14100"/>
          <ac:spMkLst>
            <pc:docMk/>
            <pc:sldMk cId="2927183695" sldId="256"/>
            <ac:spMk id="10" creationId="{A9B73355-6B1B-4860-9734-1520DC1A58AB}"/>
          </ac:spMkLst>
        </pc:spChg>
      </pc:sldChg>
      <pc:sldChg chg="addSp delSp mod">
        <pc:chgData name="Andrea Raso" userId="35234fb4-5e65-4a50-a07c-07e9f162eb34" providerId="ADAL" clId="{59574912-498A-4D0D-8831-F5B84554AC7C}" dt="2020-04-29T08:28:34.025" v="1"/>
        <pc:sldMkLst>
          <pc:docMk/>
          <pc:sldMk cId="1795706036" sldId="354"/>
        </pc:sldMkLst>
        <pc:picChg chg="del">
          <ac:chgData name="Andrea Raso" userId="35234fb4-5e65-4a50-a07c-07e9f162eb34" providerId="ADAL" clId="{59574912-498A-4D0D-8831-F5B84554AC7C}" dt="2020-04-29T08:28:30.576" v="0" actId="478"/>
          <ac:picMkLst>
            <pc:docMk/>
            <pc:sldMk cId="1795706036" sldId="354"/>
            <ac:picMk id="2" creationId="{44CB8B63-65B9-43CA-8CBC-2C18B99CA324}"/>
          </ac:picMkLst>
        </pc:picChg>
        <pc:picChg chg="del">
          <ac:chgData name="Andrea Raso" userId="35234fb4-5e65-4a50-a07c-07e9f162eb34" providerId="ADAL" clId="{59574912-498A-4D0D-8831-F5B84554AC7C}" dt="2020-04-29T08:28:30.576" v="0" actId="478"/>
          <ac:picMkLst>
            <pc:docMk/>
            <pc:sldMk cId="1795706036" sldId="354"/>
            <ac:picMk id="3" creationId="{8D9AE083-0FB1-4EB6-87D3-AF01E03E54A3}"/>
          </ac:picMkLst>
        </pc:picChg>
        <pc:picChg chg="add">
          <ac:chgData name="Andrea Raso" userId="35234fb4-5e65-4a50-a07c-07e9f162eb34" providerId="ADAL" clId="{59574912-498A-4D0D-8831-F5B84554AC7C}" dt="2020-04-29T08:28:34.025" v="1"/>
          <ac:picMkLst>
            <pc:docMk/>
            <pc:sldMk cId="1795706036" sldId="354"/>
            <ac:picMk id="4" creationId="{503246D3-A468-43AE-B892-689E00C11B39}"/>
          </ac:picMkLst>
        </pc:picChg>
      </pc:sldChg>
      <pc:sldMasterChg chg="modSldLayout">
        <pc:chgData name="Andrea Raso" userId="35234fb4-5e65-4a50-a07c-07e9f162eb34" providerId="ADAL" clId="{59574912-498A-4D0D-8831-F5B84554AC7C}" dt="2020-04-29T08:30:19.108" v="15" actId="14861"/>
        <pc:sldMasterMkLst>
          <pc:docMk/>
          <pc:sldMasterMk cId="1446354303" sldId="2147483648"/>
        </pc:sldMasterMkLst>
        <pc:sldLayoutChg chg="modSp mod">
          <pc:chgData name="Andrea Raso" userId="35234fb4-5e65-4a50-a07c-07e9f162eb34" providerId="ADAL" clId="{59574912-498A-4D0D-8831-F5B84554AC7C}" dt="2020-04-29T08:30:19.108" v="15" actId="14861"/>
          <pc:sldLayoutMkLst>
            <pc:docMk/>
            <pc:sldMasterMk cId="1446354303" sldId="2147483648"/>
            <pc:sldLayoutMk cId="3794703043" sldId="2147483649"/>
          </pc:sldLayoutMkLst>
          <pc:spChg chg="mod">
            <ac:chgData name="Andrea Raso" userId="35234fb4-5e65-4a50-a07c-07e9f162eb34" providerId="ADAL" clId="{59574912-498A-4D0D-8831-F5B84554AC7C}" dt="2020-04-29T08:30:19.108" v="15" actId="14861"/>
            <ac:spMkLst>
              <pc:docMk/>
              <pc:sldMasterMk cId="1446354303" sldId="2147483648"/>
              <pc:sldLayoutMk cId="3794703043" sldId="2147483649"/>
              <ac:spMk id="2" creationId="{3C3C011D-B115-46CE-96EF-7A3663BD6127}"/>
            </ac:spMkLst>
          </pc:spChg>
        </pc:sldLayoutChg>
        <pc:sldLayoutChg chg="modSp mod">
          <pc:chgData name="Andrea Raso" userId="35234fb4-5e65-4a50-a07c-07e9f162eb34" providerId="ADAL" clId="{59574912-498A-4D0D-8831-F5B84554AC7C}" dt="2020-04-29T08:29:04.977" v="8" actId="20577"/>
          <pc:sldLayoutMkLst>
            <pc:docMk/>
            <pc:sldMasterMk cId="1446354303" sldId="2147483648"/>
            <pc:sldLayoutMk cId="2538870742" sldId="2147483654"/>
          </pc:sldLayoutMkLst>
          <pc:spChg chg="mod">
            <ac:chgData name="Andrea Raso" userId="35234fb4-5e65-4a50-a07c-07e9f162eb34" providerId="ADAL" clId="{59574912-498A-4D0D-8831-F5B84554AC7C}" dt="2020-04-29T08:29:04.977" v="8" actId="20577"/>
            <ac:spMkLst>
              <pc:docMk/>
              <pc:sldMasterMk cId="1446354303" sldId="2147483648"/>
              <pc:sldLayoutMk cId="2538870742" sldId="2147483654"/>
              <ac:spMk id="8" creationId="{C97378B0-54D3-415B-8F48-D9C9E5763323}"/>
            </ac:spMkLst>
          </pc:spChg>
        </pc:sldLayoutChg>
      </pc:sldMasterChg>
    </pc:docChg>
  </pc:docChgLst>
  <pc:docChgLst>
    <pc:chgData name="Bernscherer Katharina" userId="7cc60d01-99b9-4177-90f6-b949ecd52be4" providerId="ADAL" clId="{B30529E8-EF59-47F5-950D-297FF698D5C9}"/>
    <pc:docChg chg="custSel addSld modSld">
      <pc:chgData name="Bernscherer Katharina" userId="7cc60d01-99b9-4177-90f6-b949ecd52be4" providerId="ADAL" clId="{B30529E8-EF59-47F5-950D-297FF698D5C9}" dt="2023-06-27T09:24:11.217" v="86"/>
      <pc:docMkLst>
        <pc:docMk/>
      </pc:docMkLst>
      <pc:sldChg chg="modSp mod">
        <pc:chgData name="Bernscherer Katharina" userId="7cc60d01-99b9-4177-90f6-b949ecd52be4" providerId="ADAL" clId="{B30529E8-EF59-47F5-950D-297FF698D5C9}" dt="2023-06-27T09:22:47.709" v="0" actId="20577"/>
        <pc:sldMkLst>
          <pc:docMk/>
          <pc:sldMk cId="2927183695" sldId="256"/>
        </pc:sldMkLst>
        <pc:spChg chg="mod">
          <ac:chgData name="Bernscherer Katharina" userId="7cc60d01-99b9-4177-90f6-b949ecd52be4" providerId="ADAL" clId="{B30529E8-EF59-47F5-950D-297FF698D5C9}" dt="2023-06-27T09:22:47.709" v="0" actId="20577"/>
          <ac:spMkLst>
            <pc:docMk/>
            <pc:sldMk cId="2927183695" sldId="256"/>
            <ac:spMk id="10" creationId="{A9B73355-6B1B-4860-9734-1520DC1A58AB}"/>
          </ac:spMkLst>
        </pc:spChg>
      </pc:sldChg>
      <pc:sldChg chg="addSp delSp modSp mod">
        <pc:chgData name="Bernscherer Katharina" userId="7cc60d01-99b9-4177-90f6-b949ecd52be4" providerId="ADAL" clId="{B30529E8-EF59-47F5-950D-297FF698D5C9}" dt="2023-06-27T09:23:44.362" v="26"/>
        <pc:sldMkLst>
          <pc:docMk/>
          <pc:sldMk cId="1629089967" sldId="350"/>
        </pc:sldMkLst>
        <pc:spChg chg="mod">
          <ac:chgData name="Bernscherer Katharina" userId="7cc60d01-99b9-4177-90f6-b949ecd52be4" providerId="ADAL" clId="{B30529E8-EF59-47F5-950D-297FF698D5C9}" dt="2023-06-27T09:23:36.296" v="20" actId="20577"/>
          <ac:spMkLst>
            <pc:docMk/>
            <pc:sldMk cId="1629089967" sldId="350"/>
            <ac:spMk id="2" creationId="{BADB1C79-C951-4548-A164-7CE8C98721FB}"/>
          </ac:spMkLst>
        </pc:spChg>
        <pc:spChg chg="del">
          <ac:chgData name="Bernscherer Katharina" userId="7cc60d01-99b9-4177-90f6-b949ecd52be4" providerId="ADAL" clId="{B30529E8-EF59-47F5-950D-297FF698D5C9}" dt="2023-06-27T09:23:37.649" v="21" actId="478"/>
          <ac:spMkLst>
            <pc:docMk/>
            <pc:sldMk cId="1629089967" sldId="350"/>
            <ac:spMk id="8" creationId="{FE65FB3A-0518-E550-7B4A-B8978AD697BA}"/>
          </ac:spMkLst>
        </pc:spChg>
        <pc:spChg chg="del">
          <ac:chgData name="Bernscherer Katharina" userId="7cc60d01-99b9-4177-90f6-b949ecd52be4" providerId="ADAL" clId="{B30529E8-EF59-47F5-950D-297FF698D5C9}" dt="2023-06-27T09:23:39.483" v="24" actId="478"/>
          <ac:spMkLst>
            <pc:docMk/>
            <pc:sldMk cId="1629089967" sldId="350"/>
            <ac:spMk id="9" creationId="{12CB50C0-F7BA-5F81-8C89-3C2EE62750EC}"/>
          </ac:spMkLst>
        </pc:spChg>
        <pc:spChg chg="del">
          <ac:chgData name="Bernscherer Katharina" userId="7cc60d01-99b9-4177-90f6-b949ecd52be4" providerId="ADAL" clId="{B30529E8-EF59-47F5-950D-297FF698D5C9}" dt="2023-06-27T09:23:38.350" v="22" actId="478"/>
          <ac:spMkLst>
            <pc:docMk/>
            <pc:sldMk cId="1629089967" sldId="350"/>
            <ac:spMk id="22" creationId="{ACCBD5B2-A3CA-861E-9A9A-A1F85E6E7ED7}"/>
          </ac:spMkLst>
        </pc:spChg>
        <pc:spChg chg="del">
          <ac:chgData name="Bernscherer Katharina" userId="7cc60d01-99b9-4177-90f6-b949ecd52be4" providerId="ADAL" clId="{B30529E8-EF59-47F5-950D-297FF698D5C9}" dt="2023-06-27T09:23:38.887" v="23" actId="478"/>
          <ac:spMkLst>
            <pc:docMk/>
            <pc:sldMk cId="1629089967" sldId="350"/>
            <ac:spMk id="23" creationId="{CE03E26E-4E57-0FEB-7A0B-770C7B981A43}"/>
          </ac:spMkLst>
        </pc:spChg>
        <pc:grpChg chg="del">
          <ac:chgData name="Bernscherer Katharina" userId="7cc60d01-99b9-4177-90f6-b949ecd52be4" providerId="ADAL" clId="{B30529E8-EF59-47F5-950D-297FF698D5C9}" dt="2023-06-27T09:23:22.068" v="1" actId="478"/>
          <ac:grpSpMkLst>
            <pc:docMk/>
            <pc:sldMk cId="1629089967" sldId="350"/>
            <ac:grpSpMk id="5" creationId="{00E6455F-DB70-4066-9D2B-6E982C3A34BC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10" creationId="{507E2DDB-4DB1-386A-F8CA-C27EE7832BE8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13" creationId="{EC31D600-C357-15CC-9CB5-A2A47023AD55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16" creationId="{4DF2ED74-15AB-7175-340B-188953977091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19" creationId="{FE5408C5-F6FD-8F70-4A99-5C148596334A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24" creationId="{2E937212-02DB-8F83-8038-5277D3F9CA44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27" creationId="{620CDB9A-001B-5E9F-B2F2-B0640CA77867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30" creationId="{C05742CF-DAD8-4212-3FAF-8B4719BA8A19}"/>
          </ac:grpSpMkLst>
        </pc:grpChg>
        <pc:grpChg chg="del">
          <ac:chgData name="Bernscherer Katharina" userId="7cc60d01-99b9-4177-90f6-b949ecd52be4" providerId="ADAL" clId="{B30529E8-EF59-47F5-950D-297FF698D5C9}" dt="2023-06-27T09:23:41.634" v="25" actId="478"/>
          <ac:grpSpMkLst>
            <pc:docMk/>
            <pc:sldMk cId="1629089967" sldId="350"/>
            <ac:grpSpMk id="33" creationId="{0A179028-F490-C789-39A3-FC8C5A3D0A91}"/>
          </ac:grpSpMkLst>
        </pc:grpChg>
        <pc:picChg chg="add mod">
          <ac:chgData name="Bernscherer Katharina" userId="7cc60d01-99b9-4177-90f6-b949ecd52be4" providerId="ADAL" clId="{B30529E8-EF59-47F5-950D-297FF698D5C9}" dt="2023-06-27T09:23:44.362" v="26"/>
          <ac:picMkLst>
            <pc:docMk/>
            <pc:sldMk cId="1629089967" sldId="350"/>
            <ac:picMk id="3" creationId="{54A405BD-97DD-0839-036A-3F26A2950051}"/>
          </ac:picMkLst>
        </pc:picChg>
      </pc:sldChg>
      <pc:sldChg chg="addSp delSp modSp add mod">
        <pc:chgData name="Bernscherer Katharina" userId="7cc60d01-99b9-4177-90f6-b949ecd52be4" providerId="ADAL" clId="{B30529E8-EF59-47F5-950D-297FF698D5C9}" dt="2023-06-27T09:24:11.217" v="86"/>
        <pc:sldMkLst>
          <pc:docMk/>
          <pc:sldMk cId="2717593546" sldId="355"/>
        </pc:sldMkLst>
        <pc:spChg chg="mod">
          <ac:chgData name="Bernscherer Katharina" userId="7cc60d01-99b9-4177-90f6-b949ecd52be4" providerId="ADAL" clId="{B30529E8-EF59-47F5-950D-297FF698D5C9}" dt="2023-06-27T09:24:08.723" v="85" actId="20577"/>
          <ac:spMkLst>
            <pc:docMk/>
            <pc:sldMk cId="2717593546" sldId="355"/>
            <ac:spMk id="2" creationId="{BADB1C79-C951-4548-A164-7CE8C98721FB}"/>
          </ac:spMkLst>
        </pc:spChg>
        <pc:picChg chg="del">
          <ac:chgData name="Bernscherer Katharina" userId="7cc60d01-99b9-4177-90f6-b949ecd52be4" providerId="ADAL" clId="{B30529E8-EF59-47F5-950D-297FF698D5C9}" dt="2023-06-27T09:23:50.601" v="28" actId="478"/>
          <ac:picMkLst>
            <pc:docMk/>
            <pc:sldMk cId="2717593546" sldId="355"/>
            <ac:picMk id="3" creationId="{54A405BD-97DD-0839-036A-3F26A2950051}"/>
          </ac:picMkLst>
        </pc:picChg>
        <pc:picChg chg="add mod">
          <ac:chgData name="Bernscherer Katharina" userId="7cc60d01-99b9-4177-90f6-b949ecd52be4" providerId="ADAL" clId="{B30529E8-EF59-47F5-950D-297FF698D5C9}" dt="2023-06-27T09:24:11.217" v="86"/>
          <ac:picMkLst>
            <pc:docMk/>
            <pc:sldMk cId="2717593546" sldId="355"/>
            <ac:picMk id="4" creationId="{31D2DF6C-4024-4901-6363-61CC8B3D06DB}"/>
          </ac:picMkLst>
        </pc:picChg>
      </pc:sldChg>
    </pc:docChg>
  </pc:docChgLst>
  <pc:docChgLst>
    <pc:chgData name="Andrea Raso" userId="35234fb4-5e65-4a50-a07c-07e9f162eb34" providerId="ADAL" clId="{3082D607-2B1A-4E28-A9F5-308A84B482A2}"/>
    <pc:docChg chg="undo redo custSel addSld delSld modSld sldOrd delMainMaster modMainMaster">
      <pc:chgData name="Andrea Raso" userId="35234fb4-5e65-4a50-a07c-07e9f162eb34" providerId="ADAL" clId="{3082D607-2B1A-4E28-A9F5-308A84B482A2}" dt="2020-04-01T15:36:11.091" v="3657" actId="948"/>
      <pc:docMkLst>
        <pc:docMk/>
      </pc:docMkLst>
      <pc:sldChg chg="addSp delSp modSp">
        <pc:chgData name="Andrea Raso" userId="35234fb4-5e65-4a50-a07c-07e9f162eb34" providerId="ADAL" clId="{3082D607-2B1A-4E28-A9F5-308A84B482A2}" dt="2020-03-31T14:45:59.833" v="3514" actId="20577"/>
        <pc:sldMkLst>
          <pc:docMk/>
          <pc:sldMk cId="2927183695" sldId="256"/>
        </pc:sldMkLst>
        <pc:spChg chg="del mod">
          <ac:chgData name="Andrea Raso" userId="35234fb4-5e65-4a50-a07c-07e9f162eb34" providerId="ADAL" clId="{3082D607-2B1A-4E28-A9F5-308A84B482A2}" dt="2020-03-30T13:06:22.938" v="1733" actId="478"/>
          <ac:spMkLst>
            <pc:docMk/>
            <pc:sldMk cId="2927183695" sldId="256"/>
            <ac:spMk id="2" creationId="{EE801447-7639-402E-B2A9-847A67276BB1}"/>
          </ac:spMkLst>
        </pc:spChg>
        <pc:spChg chg="add del mod">
          <ac:chgData name="Andrea Raso" userId="35234fb4-5e65-4a50-a07c-07e9f162eb34" providerId="ADAL" clId="{3082D607-2B1A-4E28-A9F5-308A84B482A2}" dt="2020-03-12T08:22:53.797" v="142" actId="478"/>
          <ac:spMkLst>
            <pc:docMk/>
            <pc:sldMk cId="2927183695" sldId="256"/>
            <ac:spMk id="3" creationId="{E0234E8B-5ACF-435F-A7D8-A2953B507514}"/>
          </ac:spMkLst>
        </pc:spChg>
        <pc:spChg chg="add del mod">
          <ac:chgData name="Andrea Raso" userId="35234fb4-5e65-4a50-a07c-07e9f162eb34" providerId="ADAL" clId="{3082D607-2B1A-4E28-A9F5-308A84B482A2}" dt="2020-03-30T13:06:26.005" v="1735" actId="478"/>
          <ac:spMkLst>
            <pc:docMk/>
            <pc:sldMk cId="2927183695" sldId="256"/>
            <ac:spMk id="4" creationId="{2B10956F-B737-4A05-908A-50FE1F9874B9}"/>
          </ac:spMkLst>
        </pc:spChg>
        <pc:spChg chg="add mod">
          <ac:chgData name="Andrea Raso" userId="35234fb4-5e65-4a50-a07c-07e9f162eb34" providerId="ADAL" clId="{3082D607-2B1A-4E28-A9F5-308A84B482A2}" dt="2020-03-30T13:03:06.280" v="1700" actId="164"/>
          <ac:spMkLst>
            <pc:docMk/>
            <pc:sldMk cId="2927183695" sldId="256"/>
            <ac:spMk id="5" creationId="{BE3F8A50-9430-426D-A194-3B38EEC2879D}"/>
          </ac:spMkLst>
        </pc:spChg>
        <pc:spChg chg="add mod">
          <ac:chgData name="Andrea Raso" userId="35234fb4-5e65-4a50-a07c-07e9f162eb34" providerId="ADAL" clId="{3082D607-2B1A-4E28-A9F5-308A84B482A2}" dt="2020-03-30T13:03:19.390" v="1707" actId="1035"/>
          <ac:spMkLst>
            <pc:docMk/>
            <pc:sldMk cId="2927183695" sldId="256"/>
            <ac:spMk id="6" creationId="{6FAAE143-A0F3-4718-B1DE-9262EF9961FC}"/>
          </ac:spMkLst>
        </pc:spChg>
        <pc:spChg chg="add del mod">
          <ac:chgData name="Andrea Raso" userId="35234fb4-5e65-4a50-a07c-07e9f162eb34" providerId="ADAL" clId="{3082D607-2B1A-4E28-A9F5-308A84B482A2}" dt="2020-03-30T13:04:15.662" v="1712" actId="478"/>
          <ac:spMkLst>
            <pc:docMk/>
            <pc:sldMk cId="2927183695" sldId="256"/>
            <ac:spMk id="8" creationId="{66F9D86F-BB57-486D-8342-DC2DB1834057}"/>
          </ac:spMkLst>
        </pc:spChg>
        <pc:spChg chg="add mod">
          <ac:chgData name="Andrea Raso" userId="35234fb4-5e65-4a50-a07c-07e9f162eb34" providerId="ADAL" clId="{3082D607-2B1A-4E28-A9F5-308A84B482A2}" dt="2020-03-31T14:45:59.833" v="3514" actId="20577"/>
          <ac:spMkLst>
            <pc:docMk/>
            <pc:sldMk cId="2927183695" sldId="256"/>
            <ac:spMk id="10" creationId="{A9B73355-6B1B-4860-9734-1520DC1A58AB}"/>
          </ac:spMkLst>
        </pc:spChg>
        <pc:grpChg chg="add del mod">
          <ac:chgData name="Andrea Raso" userId="35234fb4-5e65-4a50-a07c-07e9f162eb34" providerId="ADAL" clId="{3082D607-2B1A-4E28-A9F5-308A84B482A2}" dt="2020-03-30T13:06:24.453" v="1734" actId="478"/>
          <ac:grpSpMkLst>
            <pc:docMk/>
            <pc:sldMk cId="2927183695" sldId="256"/>
            <ac:grpSpMk id="7" creationId="{94024ED3-5554-4EA4-9068-9B43F05C3F72}"/>
          </ac:grpSpMkLst>
        </pc:grpChg>
        <pc:picChg chg="add del mod">
          <ac:chgData name="Andrea Raso" userId="35234fb4-5e65-4a50-a07c-07e9f162eb34" providerId="ADAL" clId="{3082D607-2B1A-4E28-A9F5-308A84B482A2}" dt="2020-03-30T13:06:21.409" v="1732" actId="478"/>
          <ac:picMkLst>
            <pc:docMk/>
            <pc:sldMk cId="2927183695" sldId="256"/>
            <ac:picMk id="3" creationId="{51620B78-0E69-4403-AF85-0EDBFF1353D5}"/>
          </ac:picMkLst>
        </pc:picChg>
      </pc:sldChg>
      <pc:sldChg chg="modSp del">
        <pc:chgData name="Andrea Raso" userId="35234fb4-5e65-4a50-a07c-07e9f162eb34" providerId="ADAL" clId="{3082D607-2B1A-4E28-A9F5-308A84B482A2}" dt="2020-03-30T12:27:51.968" v="889" actId="2696"/>
        <pc:sldMkLst>
          <pc:docMk/>
          <pc:sldMk cId="2850823054" sldId="259"/>
        </pc:sldMkLst>
        <pc:spChg chg="mod">
          <ac:chgData name="Andrea Raso" userId="35234fb4-5e65-4a50-a07c-07e9f162eb34" providerId="ADAL" clId="{3082D607-2B1A-4E28-A9F5-308A84B482A2}" dt="2020-03-28T10:40:32.840" v="753" actId="207"/>
          <ac:spMkLst>
            <pc:docMk/>
            <pc:sldMk cId="2850823054" sldId="259"/>
            <ac:spMk id="4" creationId="{58B4D537-64E8-4426-A37A-5759DCFDFB13}"/>
          </ac:spMkLst>
        </pc:spChg>
      </pc:sldChg>
      <pc:sldChg chg="addSp delSp modSp del setBg">
        <pc:chgData name="Andrea Raso" userId="35234fb4-5e65-4a50-a07c-07e9f162eb34" providerId="ADAL" clId="{3082D607-2B1A-4E28-A9F5-308A84B482A2}" dt="2020-03-30T15:04:13.349" v="2458" actId="2696"/>
        <pc:sldMkLst>
          <pc:docMk/>
          <pc:sldMk cId="3929479850" sldId="276"/>
        </pc:sldMkLst>
        <pc:spChg chg="mod">
          <ac:chgData name="Andrea Raso" userId="35234fb4-5e65-4a50-a07c-07e9f162eb34" providerId="ADAL" clId="{3082D607-2B1A-4E28-A9F5-308A84B482A2}" dt="2020-03-21T17:53:32.942" v="650" actId="207"/>
          <ac:spMkLst>
            <pc:docMk/>
            <pc:sldMk cId="3929479850" sldId="276"/>
            <ac:spMk id="4" creationId="{F2264D01-B949-4814-A220-88FB18FFA157}"/>
          </ac:spMkLst>
        </pc:spChg>
        <pc:spChg chg="mod">
          <ac:chgData name="Andrea Raso" userId="35234fb4-5e65-4a50-a07c-07e9f162eb34" providerId="ADAL" clId="{3082D607-2B1A-4E28-A9F5-308A84B482A2}" dt="2020-03-30T12:49:48.598" v="1420" actId="20577"/>
          <ac:spMkLst>
            <pc:docMk/>
            <pc:sldMk cId="3929479850" sldId="276"/>
            <ac:spMk id="11" creationId="{F35C732D-2935-4E7F-9AA8-1A2D76F3DF3F}"/>
          </ac:spMkLst>
        </pc:spChg>
        <pc:spChg chg="add del mod">
          <ac:chgData name="Andrea Raso" userId="35234fb4-5e65-4a50-a07c-07e9f162eb34" providerId="ADAL" clId="{3082D607-2B1A-4E28-A9F5-308A84B482A2}" dt="2020-03-21T17:53:35.590" v="652" actId="478"/>
          <ac:spMkLst>
            <pc:docMk/>
            <pc:sldMk cId="3929479850" sldId="276"/>
            <ac:spMk id="12" creationId="{093ACEEE-97FD-4F5F-A495-653ED5A45CAE}"/>
          </ac:spMkLst>
        </pc:spChg>
        <pc:picChg chg="add">
          <ac:chgData name="Andrea Raso" userId="35234fb4-5e65-4a50-a07c-07e9f162eb34" providerId="ADAL" clId="{3082D607-2B1A-4E28-A9F5-308A84B482A2}" dt="2020-03-23T13:07:50.918" v="679"/>
          <ac:picMkLst>
            <pc:docMk/>
            <pc:sldMk cId="3929479850" sldId="276"/>
            <ac:picMk id="12" creationId="{2F4E45D7-29C6-4897-9092-73546EF6CFB7}"/>
          </ac:picMkLst>
        </pc:picChg>
        <pc:picChg chg="del">
          <ac:chgData name="Andrea Raso" userId="35234fb4-5e65-4a50-a07c-07e9f162eb34" providerId="ADAL" clId="{3082D607-2B1A-4E28-A9F5-308A84B482A2}" dt="2020-03-18T11:17:46.024" v="250" actId="478"/>
          <ac:picMkLst>
            <pc:docMk/>
            <pc:sldMk cId="3929479850" sldId="276"/>
            <ac:picMk id="12" creationId="{E8D08401-D3CF-4B87-AD73-81FFF55ABAA1}"/>
          </ac:picMkLst>
        </pc:picChg>
        <pc:picChg chg="add mod">
          <ac:chgData name="Andrea Raso" userId="35234fb4-5e65-4a50-a07c-07e9f162eb34" providerId="ADAL" clId="{3082D607-2B1A-4E28-A9F5-308A84B482A2}" dt="2020-03-18T11:17:48.689" v="251" actId="1076"/>
          <ac:picMkLst>
            <pc:docMk/>
            <pc:sldMk cId="3929479850" sldId="276"/>
            <ac:picMk id="13" creationId="{EB3FCB84-9B50-47E0-9AE4-CA7DFC8A9F66}"/>
          </ac:picMkLst>
        </pc:picChg>
        <pc:picChg chg="add mod">
          <ac:chgData name="Andrea Raso" userId="35234fb4-5e65-4a50-a07c-07e9f162eb34" providerId="ADAL" clId="{3082D607-2B1A-4E28-A9F5-308A84B482A2}" dt="2020-03-30T12:50:35.736" v="1422" actId="1076"/>
          <ac:picMkLst>
            <pc:docMk/>
            <pc:sldMk cId="3929479850" sldId="276"/>
            <ac:picMk id="14" creationId="{0C90A782-9AB0-4146-8C0D-C30865100434}"/>
          </ac:picMkLst>
        </pc:picChg>
      </pc:sldChg>
      <pc:sldChg chg="addSp delSp modSp">
        <pc:chgData name="Andrea Raso" userId="35234fb4-5e65-4a50-a07c-07e9f162eb34" providerId="ADAL" clId="{3082D607-2B1A-4E28-A9F5-308A84B482A2}" dt="2020-04-01T15:36:11.091" v="3657" actId="948"/>
        <pc:sldMkLst>
          <pc:docMk/>
          <pc:sldMk cId="3531021799" sldId="288"/>
        </pc:sldMkLst>
        <pc:spChg chg="mod">
          <ac:chgData name="Andrea Raso" userId="35234fb4-5e65-4a50-a07c-07e9f162eb34" providerId="ADAL" clId="{3082D607-2B1A-4E28-A9F5-308A84B482A2}" dt="2020-03-30T12:39:54.055" v="1207" actId="208"/>
          <ac:spMkLst>
            <pc:docMk/>
            <pc:sldMk cId="3531021799" sldId="288"/>
            <ac:spMk id="11" creationId="{183433FB-C243-4400-9EAB-C4ACA8F3345C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2" creationId="{003E2EDB-5552-4434-9E82-3CB2E3BF35B3}"/>
          </ac:spMkLst>
        </pc:spChg>
        <pc:spChg chg="add mod">
          <ac:chgData name="Andrea Raso" userId="35234fb4-5e65-4a50-a07c-07e9f162eb34" providerId="ADAL" clId="{3082D607-2B1A-4E28-A9F5-308A84B482A2}" dt="2020-04-01T15:36:07.886" v="3654" actId="948"/>
          <ac:spMkLst>
            <pc:docMk/>
            <pc:sldMk cId="3531021799" sldId="288"/>
            <ac:spMk id="12" creationId="{88BC34E6-6A54-472E-9FCF-CF8E35501F93}"/>
          </ac:spMkLst>
        </pc:spChg>
        <pc:spChg chg="add mod">
          <ac:chgData name="Andrea Raso" userId="35234fb4-5e65-4a50-a07c-07e9f162eb34" providerId="ADAL" clId="{3082D607-2B1A-4E28-A9F5-308A84B482A2}" dt="2020-03-30T12:33:02.120" v="1071" actId="207"/>
          <ac:spMkLst>
            <pc:docMk/>
            <pc:sldMk cId="3531021799" sldId="288"/>
            <ac:spMk id="13" creationId="{142B42A3-5019-4920-87C4-A173CEC27B3C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3" creationId="{D6C1F0EC-A184-4193-866C-DD48CCC751EB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4" creationId="{22D24708-FB71-40B5-A32B-59D61DAAD39B}"/>
          </ac:spMkLst>
        </pc:spChg>
        <pc:spChg chg="add mod">
          <ac:chgData name="Andrea Raso" userId="35234fb4-5e65-4a50-a07c-07e9f162eb34" providerId="ADAL" clId="{3082D607-2B1A-4E28-A9F5-308A84B482A2}" dt="2020-03-30T12:33:17.940" v="1078" actId="207"/>
          <ac:spMkLst>
            <pc:docMk/>
            <pc:sldMk cId="3531021799" sldId="288"/>
            <ac:spMk id="14" creationId="{C283B382-6010-4F29-B991-F129DE97B910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5" creationId="{061D73D7-8E60-45AB-AEF2-D0CD023A95B8}"/>
          </ac:spMkLst>
        </pc:spChg>
        <pc:spChg chg="add mod">
          <ac:chgData name="Andrea Raso" userId="35234fb4-5e65-4a50-a07c-07e9f162eb34" providerId="ADAL" clId="{3082D607-2B1A-4E28-A9F5-308A84B482A2}" dt="2020-03-30T12:33:20.325" v="1079" actId="207"/>
          <ac:spMkLst>
            <pc:docMk/>
            <pc:sldMk cId="3531021799" sldId="288"/>
            <ac:spMk id="15" creationId="{07CC9C50-27BD-436D-A78D-71FF8BF7B43E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6" creationId="{D7FA6E59-F8B4-452E-BFDA-3FF191418F7D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7" creationId="{61E176D2-A421-4666-AD3D-807381BECE68}"/>
          </ac:spMkLst>
        </pc:spChg>
        <pc:spChg chg="mod">
          <ac:chgData name="Andrea Raso" userId="35234fb4-5e65-4a50-a07c-07e9f162eb34" providerId="ADAL" clId="{3082D607-2B1A-4E28-A9F5-308A84B482A2}" dt="2020-03-30T12:33:10.628" v="1074" actId="207"/>
          <ac:spMkLst>
            <pc:docMk/>
            <pc:sldMk cId="3531021799" sldId="288"/>
            <ac:spMk id="26" creationId="{E2D3A03E-AA07-4572-AC1E-341EA13EB272}"/>
          </ac:spMkLst>
        </pc:spChg>
        <pc:spChg chg="mod">
          <ac:chgData name="Andrea Raso" userId="35234fb4-5e65-4a50-a07c-07e9f162eb34" providerId="ADAL" clId="{3082D607-2B1A-4E28-A9F5-308A84B482A2}" dt="2020-04-01T15:36:11.091" v="3657" actId="948"/>
          <ac:spMkLst>
            <pc:docMk/>
            <pc:sldMk cId="3531021799" sldId="288"/>
            <ac:spMk id="29" creationId="{37AEF2C6-06DB-4DA8-BB51-1B17502EEAE7}"/>
          </ac:spMkLst>
        </pc:spChg>
        <pc:spChg chg="mod">
          <ac:chgData name="Andrea Raso" userId="35234fb4-5e65-4a50-a07c-07e9f162eb34" providerId="ADAL" clId="{3082D607-2B1A-4E28-A9F5-308A84B482A2}" dt="2020-04-01T15:36:09.004" v="3655" actId="948"/>
          <ac:spMkLst>
            <pc:docMk/>
            <pc:sldMk cId="3531021799" sldId="288"/>
            <ac:spMk id="30" creationId="{65C22552-4AE2-4872-AAAA-3A2ED4C73B0E}"/>
          </ac:spMkLst>
        </pc:spChg>
        <pc:spChg chg="mod">
          <ac:chgData name="Andrea Raso" userId="35234fb4-5e65-4a50-a07c-07e9f162eb34" providerId="ADAL" clId="{3082D607-2B1A-4E28-A9F5-308A84B482A2}" dt="2020-03-30T12:39:58.167" v="1208" actId="208"/>
          <ac:spMkLst>
            <pc:docMk/>
            <pc:sldMk cId="3531021799" sldId="288"/>
            <ac:spMk id="33" creationId="{2140442A-784A-4CE7-A67B-35653D4F9528}"/>
          </ac:spMkLst>
        </pc:spChg>
        <pc:spChg chg="mod">
          <ac:chgData name="Andrea Raso" userId="35234fb4-5e65-4a50-a07c-07e9f162eb34" providerId="ADAL" clId="{3082D607-2B1A-4E28-A9F5-308A84B482A2}" dt="2020-03-30T12:33:09.424" v="1073" actId="207"/>
          <ac:spMkLst>
            <pc:docMk/>
            <pc:sldMk cId="3531021799" sldId="288"/>
            <ac:spMk id="34" creationId="{73477F99-7C95-45FB-BF6F-4CE9C147C9DF}"/>
          </ac:spMkLst>
        </pc:spChg>
        <pc:spChg chg="mod">
          <ac:chgData name="Andrea Raso" userId="35234fb4-5e65-4a50-a07c-07e9f162eb34" providerId="ADAL" clId="{3082D607-2B1A-4E28-A9F5-308A84B482A2}" dt="2020-04-01T15:36:10.091" v="3656" actId="948"/>
          <ac:spMkLst>
            <pc:docMk/>
            <pc:sldMk cId="3531021799" sldId="288"/>
            <ac:spMk id="35" creationId="{14A26603-C7F1-4715-A72A-3CA078833FAD}"/>
          </ac:spMkLst>
        </pc:spChg>
        <pc:spChg chg="del mod">
          <ac:chgData name="Andrea Raso" userId="35234fb4-5e65-4a50-a07c-07e9f162eb34" providerId="ADAL" clId="{3082D607-2B1A-4E28-A9F5-308A84B482A2}" dt="2020-03-30T12:32:11.689" v="1052" actId="478"/>
          <ac:spMkLst>
            <pc:docMk/>
            <pc:sldMk cId="3531021799" sldId="288"/>
            <ac:spMk id="36" creationId="{A9F87602-7FE6-4AC1-841E-115A22FA3F7F}"/>
          </ac:spMkLst>
        </pc:spChg>
        <pc:spChg chg="mod">
          <ac:chgData name="Andrea Raso" userId="35234fb4-5e65-4a50-a07c-07e9f162eb34" providerId="ADAL" clId="{3082D607-2B1A-4E28-A9F5-308A84B482A2}" dt="2020-03-30T12:33:29.801" v="1081" actId="207"/>
          <ac:spMkLst>
            <pc:docMk/>
            <pc:sldMk cId="3531021799" sldId="288"/>
            <ac:spMk id="37" creationId="{93337302-3618-4040-91C7-4E8E39F5045A}"/>
          </ac:spMkLst>
        </pc:spChg>
        <pc:picChg chg="add del">
          <ac:chgData name="Andrea Raso" userId="35234fb4-5e65-4a50-a07c-07e9f162eb34" providerId="ADAL" clId="{3082D607-2B1A-4E28-A9F5-308A84B482A2}" dt="2020-03-12T08:09:40.959" v="87"/>
          <ac:picMkLst>
            <pc:docMk/>
            <pc:sldMk cId="3531021799" sldId="288"/>
            <ac:picMk id="12" creationId="{FBFA8DE6-A6D6-4468-8CA7-13678CC0F56B}"/>
          </ac:picMkLst>
        </pc:picChg>
        <pc:picChg chg="add del">
          <ac:chgData name="Andrea Raso" userId="35234fb4-5e65-4a50-a07c-07e9f162eb34" providerId="ADAL" clId="{3082D607-2B1A-4E28-A9F5-308A84B482A2}" dt="2020-03-12T08:29:08.702" v="207"/>
          <ac:picMkLst>
            <pc:docMk/>
            <pc:sldMk cId="3531021799" sldId="288"/>
            <ac:picMk id="13" creationId="{8CECAC04-0E28-402D-8C23-850DAB1D54C2}"/>
          </ac:picMkLst>
        </pc:picChg>
      </pc:sldChg>
      <pc:sldChg chg="addSp delSp modSp del">
        <pc:chgData name="Andrea Raso" userId="35234fb4-5e65-4a50-a07c-07e9f162eb34" providerId="ADAL" clId="{3082D607-2B1A-4E28-A9F5-308A84B482A2}" dt="2020-03-30T16:00:00.321" v="3351" actId="2696"/>
        <pc:sldMkLst>
          <pc:docMk/>
          <pc:sldMk cId="3393840817" sldId="293"/>
        </pc:sldMkLst>
        <pc:spChg chg="add del mod">
          <ac:chgData name="Andrea Raso" userId="35234fb4-5e65-4a50-a07c-07e9f162eb34" providerId="ADAL" clId="{3082D607-2B1A-4E28-A9F5-308A84B482A2}" dt="2020-03-30T12:13:41.551" v="799" actId="478"/>
          <ac:spMkLst>
            <pc:docMk/>
            <pc:sldMk cId="3393840817" sldId="293"/>
            <ac:spMk id="3" creationId="{7642847F-347C-46DC-BE12-FD8A9F51E272}"/>
          </ac:spMkLst>
        </pc:spChg>
        <pc:spChg chg="mod">
          <ac:chgData name="Andrea Raso" userId="35234fb4-5e65-4a50-a07c-07e9f162eb34" providerId="ADAL" clId="{3082D607-2B1A-4E28-A9F5-308A84B482A2}" dt="2020-03-30T12:26:58.787" v="870" actId="207"/>
          <ac:spMkLst>
            <pc:docMk/>
            <pc:sldMk cId="3393840817" sldId="293"/>
            <ac:spMk id="4" creationId="{5BF95576-5492-47C9-9A70-6CAA5D575A64}"/>
          </ac:spMkLst>
        </pc:spChg>
        <pc:spChg chg="add del mod">
          <ac:chgData name="Andrea Raso" userId="35234fb4-5e65-4a50-a07c-07e9f162eb34" providerId="ADAL" clId="{3082D607-2B1A-4E28-A9F5-308A84B482A2}" dt="2020-03-30T12:27:00.265" v="871" actId="478"/>
          <ac:spMkLst>
            <pc:docMk/>
            <pc:sldMk cId="3393840817" sldId="293"/>
            <ac:spMk id="5" creationId="{E647471B-FA19-4CA0-A813-529247E3964D}"/>
          </ac:spMkLst>
        </pc:spChg>
        <pc:spChg chg="add mod">
          <ac:chgData name="Andrea Raso" userId="35234fb4-5e65-4a50-a07c-07e9f162eb34" providerId="ADAL" clId="{3082D607-2B1A-4E28-A9F5-308A84B482A2}" dt="2020-03-20T15:06:11.430" v="501" actId="207"/>
          <ac:spMkLst>
            <pc:docMk/>
            <pc:sldMk cId="3393840817" sldId="293"/>
            <ac:spMk id="9" creationId="{4115406F-4DC3-44A1-BB5A-948D62F228C0}"/>
          </ac:spMkLst>
        </pc:spChg>
        <pc:spChg chg="add mod">
          <ac:chgData name="Andrea Raso" userId="35234fb4-5e65-4a50-a07c-07e9f162eb34" providerId="ADAL" clId="{3082D607-2B1A-4E28-A9F5-308A84B482A2}" dt="2020-03-30T12:27:03.672" v="872" actId="207"/>
          <ac:spMkLst>
            <pc:docMk/>
            <pc:sldMk cId="3393840817" sldId="293"/>
            <ac:spMk id="11" creationId="{EFB9D4BE-0D4D-474D-A3DD-CD69A04A4D82}"/>
          </ac:spMkLst>
        </pc:spChg>
        <pc:spChg chg="mod">
          <ac:chgData name="Andrea Raso" userId="35234fb4-5e65-4a50-a07c-07e9f162eb34" providerId="ADAL" clId="{3082D607-2B1A-4E28-A9F5-308A84B482A2}" dt="2020-03-30T12:27:07.231" v="873" actId="207"/>
          <ac:spMkLst>
            <pc:docMk/>
            <pc:sldMk cId="3393840817" sldId="293"/>
            <ac:spMk id="20" creationId="{B3C88117-0A2E-4393-AFE8-721AFBB1EA50}"/>
          </ac:spMkLst>
        </pc:spChg>
        <pc:grpChg chg="del">
          <ac:chgData name="Andrea Raso" userId="35234fb4-5e65-4a50-a07c-07e9f162eb34" providerId="ADAL" clId="{3082D607-2B1A-4E28-A9F5-308A84B482A2}" dt="2020-03-14T08:43:53.079" v="236" actId="478"/>
          <ac:grpSpMkLst>
            <pc:docMk/>
            <pc:sldMk cId="3393840817" sldId="293"/>
            <ac:grpSpMk id="5" creationId="{A72362C1-549C-4EEF-A245-563E34B6F1B3}"/>
          </ac:grpSpMkLst>
        </pc:grpChg>
        <pc:grpChg chg="add mod">
          <ac:chgData name="Andrea Raso" userId="35234fb4-5e65-4a50-a07c-07e9f162eb34" providerId="ADAL" clId="{3082D607-2B1A-4E28-A9F5-308A84B482A2}" dt="2020-03-28T10:37:22.871" v="744" actId="1076"/>
          <ac:grpSpMkLst>
            <pc:docMk/>
            <pc:sldMk cId="3393840817" sldId="293"/>
            <ac:grpSpMk id="8" creationId="{FBC8F782-6803-49C9-ADF8-AF177DE21CD6}"/>
          </ac:grpSpMkLst>
        </pc:grpChg>
        <pc:picChg chg="add mod">
          <ac:chgData name="Andrea Raso" userId="35234fb4-5e65-4a50-a07c-07e9f162eb34" providerId="ADAL" clId="{3082D607-2B1A-4E28-A9F5-308A84B482A2}" dt="2020-03-20T15:05:51.149" v="500" actId="2084"/>
          <ac:picMkLst>
            <pc:docMk/>
            <pc:sldMk cId="3393840817" sldId="293"/>
            <ac:picMk id="10" creationId="{2E21CE24-05F5-4B81-8733-A4BF0C8A20CD}"/>
          </ac:picMkLst>
        </pc:picChg>
      </pc:sldChg>
      <pc:sldChg chg="modSp">
        <pc:chgData name="Andrea Raso" userId="35234fb4-5e65-4a50-a07c-07e9f162eb34" providerId="ADAL" clId="{3082D607-2B1A-4E28-A9F5-308A84B482A2}" dt="2020-03-30T16:02:09.179" v="3360" actId="20577"/>
        <pc:sldMkLst>
          <pc:docMk/>
          <pc:sldMk cId="2984227842" sldId="304"/>
        </pc:sldMkLst>
        <pc:spChg chg="mod">
          <ac:chgData name="Andrea Raso" userId="35234fb4-5e65-4a50-a07c-07e9f162eb34" providerId="ADAL" clId="{3082D607-2B1A-4E28-A9F5-308A84B482A2}" dt="2020-03-30T16:02:09.179" v="3360" actId="20577"/>
          <ac:spMkLst>
            <pc:docMk/>
            <pc:sldMk cId="2984227842" sldId="304"/>
            <ac:spMk id="2" creationId="{7ECAEB78-BB2A-4B20-8BDC-22B1DF661FF4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9" creationId="{6224AC53-4F07-4C37-A0BF-23E3FCCDC943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1" creationId="{C2EA0CA2-DBC2-4A11-9CC2-0346102029D1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3" creationId="{D689C67D-F59F-401A-9B82-A228C92F90C3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5" creationId="{9335EEE3-5A44-49C3-86BC-23CBC8AFA96B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7" creationId="{89C0264F-E463-48AF-ADE3-494A742A7B0C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9" creationId="{07E2C6D2-B732-4006-8DC7-E0E5C8239133}"/>
          </ac:spMkLst>
        </pc:spChg>
        <pc:picChg chg="mod">
          <ac:chgData name="Andrea Raso" userId="35234fb4-5e65-4a50-a07c-07e9f162eb34" providerId="ADAL" clId="{3082D607-2B1A-4E28-A9F5-308A84B482A2}" dt="2020-03-30T12:28:14.522" v="892" actId="207"/>
          <ac:picMkLst>
            <pc:docMk/>
            <pc:sldMk cId="2984227842" sldId="304"/>
            <ac:picMk id="18" creationId="{87AB1112-77AA-4C95-837F-5D23F0BBAB35}"/>
          </ac:picMkLst>
        </pc:picChg>
      </pc:sldChg>
      <pc:sldChg chg="modSp">
        <pc:chgData name="Andrea Raso" userId="35234fb4-5e65-4a50-a07c-07e9f162eb34" providerId="ADAL" clId="{3082D607-2B1A-4E28-A9F5-308A84B482A2}" dt="2020-03-30T12:43:39.938" v="1345" actId="208"/>
        <pc:sldMkLst>
          <pc:docMk/>
          <pc:sldMk cId="2932193521" sldId="319"/>
        </pc:sldMkLst>
        <pc:spChg chg="mod">
          <ac:chgData name="Andrea Raso" userId="35234fb4-5e65-4a50-a07c-07e9f162eb34" providerId="ADAL" clId="{3082D607-2B1A-4E28-A9F5-308A84B482A2}" dt="2020-03-30T12:43:39.938" v="1345" actId="208"/>
          <ac:spMkLst>
            <pc:docMk/>
            <pc:sldMk cId="2932193521" sldId="319"/>
            <ac:spMk id="9" creationId="{A2DC5102-692F-4050-9626-9316D5863A68}"/>
          </ac:spMkLst>
        </pc:spChg>
        <pc:spChg chg="mod">
          <ac:chgData name="Andrea Raso" userId="35234fb4-5e65-4a50-a07c-07e9f162eb34" providerId="ADAL" clId="{3082D607-2B1A-4E28-A9F5-308A84B482A2}" dt="2020-03-30T12:43:39.938" v="1345" actId="208"/>
          <ac:spMkLst>
            <pc:docMk/>
            <pc:sldMk cId="2932193521" sldId="319"/>
            <ac:spMk id="18" creationId="{CC39F7EF-33A7-4E30-B269-4C158911C864}"/>
          </ac:spMkLst>
        </pc:spChg>
        <pc:spChg chg="mod">
          <ac:chgData name="Andrea Raso" userId="35234fb4-5e65-4a50-a07c-07e9f162eb34" providerId="ADAL" clId="{3082D607-2B1A-4E28-A9F5-308A84B482A2}" dt="2020-03-30T12:43:39.938" v="1345" actId="208"/>
          <ac:spMkLst>
            <pc:docMk/>
            <pc:sldMk cId="2932193521" sldId="319"/>
            <ac:spMk id="22" creationId="{C7EBB2CA-86CA-4860-9119-FEF03BAC35A7}"/>
          </ac:spMkLst>
        </pc:spChg>
      </pc:sldChg>
      <pc:sldChg chg="addSp delSp modSp delAnim modAnim">
        <pc:chgData name="Andrea Raso" userId="35234fb4-5e65-4a50-a07c-07e9f162eb34" providerId="ADAL" clId="{3082D607-2B1A-4E28-A9F5-308A84B482A2}" dt="2020-03-30T16:02:12.483" v="3362" actId="20577"/>
        <pc:sldMkLst>
          <pc:docMk/>
          <pc:sldMk cId="308704663" sldId="320"/>
        </pc:sldMkLst>
        <pc:spChg chg="mod">
          <ac:chgData name="Andrea Raso" userId="35234fb4-5e65-4a50-a07c-07e9f162eb34" providerId="ADAL" clId="{3082D607-2B1A-4E28-A9F5-308A84B482A2}" dt="2020-03-30T16:02:12.483" v="3362" actId="20577"/>
          <ac:spMkLst>
            <pc:docMk/>
            <pc:sldMk cId="308704663" sldId="320"/>
            <ac:spMk id="2" creationId="{7ECAEB78-BB2A-4B20-8BDC-22B1DF661FF4}"/>
          </ac:spMkLst>
        </pc:spChg>
        <pc:spChg chg="mod">
          <ac:chgData name="Andrea Raso" userId="35234fb4-5e65-4a50-a07c-07e9f162eb34" providerId="ADAL" clId="{3082D607-2B1A-4E28-A9F5-308A84B482A2}" dt="2020-03-30T12:44:04.585" v="1347" actId="208"/>
          <ac:spMkLst>
            <pc:docMk/>
            <pc:sldMk cId="308704663" sldId="320"/>
            <ac:spMk id="9" creationId="{6224AC53-4F07-4C37-A0BF-23E3FCCDC943}"/>
          </ac:spMkLst>
        </pc:spChg>
        <pc:spChg chg="add del">
          <ac:chgData name="Andrea Raso" userId="35234fb4-5e65-4a50-a07c-07e9f162eb34" providerId="ADAL" clId="{3082D607-2B1A-4E28-A9F5-308A84B482A2}" dt="2020-03-21T12:44:09.616" v="644" actId="478"/>
          <ac:spMkLst>
            <pc:docMk/>
            <pc:sldMk cId="308704663" sldId="320"/>
            <ac:spMk id="12" creationId="{106C736A-AA3E-4844-8160-A58945CD3719}"/>
          </ac:spMkLst>
        </pc:spChg>
        <pc:spChg chg="mod">
          <ac:chgData name="Andrea Raso" userId="35234fb4-5e65-4a50-a07c-07e9f162eb34" providerId="ADAL" clId="{3082D607-2B1A-4E28-A9F5-308A84B482A2}" dt="2020-03-30T12:44:04.585" v="1347" actId="208"/>
          <ac:spMkLst>
            <pc:docMk/>
            <pc:sldMk cId="308704663" sldId="320"/>
            <ac:spMk id="21" creationId="{C2EA0CA2-DBC2-4A11-9CC2-0346102029D1}"/>
          </ac:spMkLst>
        </pc:spChg>
        <pc:spChg chg="mod">
          <ac:chgData name="Andrea Raso" userId="35234fb4-5e65-4a50-a07c-07e9f162eb34" providerId="ADAL" clId="{3082D607-2B1A-4E28-A9F5-308A84B482A2}" dt="2020-03-30T12:46:04.270" v="1370" actId="207"/>
          <ac:spMkLst>
            <pc:docMk/>
            <pc:sldMk cId="308704663" sldId="320"/>
            <ac:spMk id="23" creationId="{D689C67D-F59F-401A-9B82-A228C92F90C3}"/>
          </ac:spMkLst>
        </pc:spChg>
        <pc:spChg chg="mod">
          <ac:chgData name="Andrea Raso" userId="35234fb4-5e65-4a50-a07c-07e9f162eb34" providerId="ADAL" clId="{3082D607-2B1A-4E28-A9F5-308A84B482A2}" dt="2020-03-30T12:44:04.585" v="1347" actId="208"/>
          <ac:spMkLst>
            <pc:docMk/>
            <pc:sldMk cId="308704663" sldId="320"/>
            <ac:spMk id="25" creationId="{9335EEE3-5A44-49C3-86BC-23CBC8AFA96B}"/>
          </ac:spMkLst>
        </pc:spChg>
        <pc:spChg chg="mod">
          <ac:chgData name="Andrea Raso" userId="35234fb4-5e65-4a50-a07c-07e9f162eb34" providerId="ADAL" clId="{3082D607-2B1A-4E28-A9F5-308A84B482A2}" dt="2020-03-30T12:46:04.270" v="1370" actId="207"/>
          <ac:spMkLst>
            <pc:docMk/>
            <pc:sldMk cId="308704663" sldId="320"/>
            <ac:spMk id="27" creationId="{89C0264F-E463-48AF-ADE3-494A742A7B0C}"/>
          </ac:spMkLst>
        </pc:spChg>
        <pc:spChg chg="mod">
          <ac:chgData name="Andrea Raso" userId="35234fb4-5e65-4a50-a07c-07e9f162eb34" providerId="ADAL" clId="{3082D607-2B1A-4E28-A9F5-308A84B482A2}" dt="2020-03-30T12:44:04.585" v="1347" actId="208"/>
          <ac:spMkLst>
            <pc:docMk/>
            <pc:sldMk cId="308704663" sldId="320"/>
            <ac:spMk id="29" creationId="{07E2C6D2-B732-4006-8DC7-E0E5C8239133}"/>
          </ac:spMkLst>
        </pc:spChg>
        <pc:picChg chg="add del mod">
          <ac:chgData name="Andrea Raso" userId="35234fb4-5e65-4a50-a07c-07e9f162eb34" providerId="ADAL" clId="{3082D607-2B1A-4E28-A9F5-308A84B482A2}" dt="2020-03-21T12:42:35.895" v="637"/>
          <ac:picMkLst>
            <pc:docMk/>
            <pc:sldMk cId="308704663" sldId="320"/>
            <ac:picMk id="4" creationId="{BA06285B-3997-4D9E-97F4-C0A1BC3F8F62}"/>
          </ac:picMkLst>
        </pc:picChg>
        <pc:picChg chg="add del">
          <ac:chgData name="Andrea Raso" userId="35234fb4-5e65-4a50-a07c-07e9f162eb34" providerId="ADAL" clId="{3082D607-2B1A-4E28-A9F5-308A84B482A2}" dt="2020-03-12T08:10:13.614" v="92"/>
          <ac:picMkLst>
            <pc:docMk/>
            <pc:sldMk cId="308704663" sldId="320"/>
            <ac:picMk id="10" creationId="{771E305D-ED10-46D0-BDB9-65CB2AA155EE}"/>
          </ac:picMkLst>
        </pc:picChg>
        <pc:picChg chg="add del">
          <ac:chgData name="Andrea Raso" userId="35234fb4-5e65-4a50-a07c-07e9f162eb34" providerId="ADAL" clId="{3082D607-2B1A-4E28-A9F5-308A84B482A2}" dt="2020-03-12T08:29:23.317" v="211" actId="478"/>
          <ac:picMkLst>
            <pc:docMk/>
            <pc:sldMk cId="308704663" sldId="320"/>
            <ac:picMk id="11" creationId="{D955DD31-A952-47E0-8232-DD979AAFEEDB}"/>
          </ac:picMkLst>
        </pc:picChg>
        <pc:picChg chg="mod">
          <ac:chgData name="Andrea Raso" userId="35234fb4-5e65-4a50-a07c-07e9f162eb34" providerId="ADAL" clId="{3082D607-2B1A-4E28-A9F5-308A84B482A2}" dt="2020-03-30T12:28:11.382" v="891" actId="207"/>
          <ac:picMkLst>
            <pc:docMk/>
            <pc:sldMk cId="308704663" sldId="320"/>
            <ac:picMk id="18" creationId="{87AB1112-77AA-4C95-837F-5D23F0BBAB35}"/>
          </ac:picMkLst>
        </pc:picChg>
      </pc:sldChg>
      <pc:sldChg chg="addSp delSp modSp mod">
        <pc:chgData name="Andrea Raso" userId="35234fb4-5e65-4a50-a07c-07e9f162eb34" providerId="ADAL" clId="{3082D607-2B1A-4E28-A9F5-308A84B482A2}" dt="2020-04-01T15:36:04.017" v="3653" actId="948"/>
        <pc:sldMkLst>
          <pc:docMk/>
          <pc:sldMk cId="1397346490" sldId="321"/>
        </pc:sldMkLst>
        <pc:spChg chg="mod">
          <ac:chgData name="Andrea Raso" userId="35234fb4-5e65-4a50-a07c-07e9f162eb34" providerId="ADAL" clId="{3082D607-2B1A-4E28-A9F5-308A84B482A2}" dt="2020-03-30T12:28:36.430" v="898" actId="207"/>
          <ac:spMkLst>
            <pc:docMk/>
            <pc:sldMk cId="1397346490" sldId="321"/>
            <ac:spMk id="4" creationId="{7550674F-85D7-4782-88BA-94B4FA0E67C8}"/>
          </ac:spMkLst>
        </pc:spChg>
        <pc:spChg chg="mod">
          <ac:chgData name="Andrea Raso" userId="35234fb4-5e65-4a50-a07c-07e9f162eb34" providerId="ADAL" clId="{3082D607-2B1A-4E28-A9F5-308A84B482A2}" dt="2020-03-30T12:28:37.590" v="899" actId="207"/>
          <ac:spMkLst>
            <pc:docMk/>
            <pc:sldMk cId="1397346490" sldId="321"/>
            <ac:spMk id="5" creationId="{C104EA91-2607-473C-8EAA-8D232BDED3E8}"/>
          </ac:spMkLst>
        </pc:spChg>
        <pc:spChg chg="mod">
          <ac:chgData name="Andrea Raso" userId="35234fb4-5e65-4a50-a07c-07e9f162eb34" providerId="ADAL" clId="{3082D607-2B1A-4E28-A9F5-308A84B482A2}" dt="2020-04-01T15:36:04.017" v="3653" actId="948"/>
          <ac:spMkLst>
            <pc:docMk/>
            <pc:sldMk cId="1397346490" sldId="321"/>
            <ac:spMk id="6" creationId="{EA70771A-6B27-455E-AB81-1667DD2E7937}"/>
          </ac:spMkLst>
        </pc:spChg>
        <pc:spChg chg="add del mod">
          <ac:chgData name="Andrea Raso" userId="35234fb4-5e65-4a50-a07c-07e9f162eb34" providerId="ADAL" clId="{3082D607-2B1A-4E28-A9F5-308A84B482A2}" dt="2020-03-23T14:39:32.424" v="685" actId="478"/>
          <ac:spMkLst>
            <pc:docMk/>
            <pc:sldMk cId="1397346490" sldId="321"/>
            <ac:spMk id="13" creationId="{3961A9E2-5142-480A-B79C-54C04861E7CB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13" creationId="{D1927659-A512-444B-A28A-48185DF6FECB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14" creationId="{48E04F11-0CD3-45D5-81C9-18D7C5171F3D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14" creationId="{DFA2441A-2331-404F-9470-FE31E4D4CDD0}"/>
          </ac:spMkLst>
        </pc:spChg>
        <pc:spChg chg="mod">
          <ac:chgData name="Andrea Raso" userId="35234fb4-5e65-4a50-a07c-07e9f162eb34" providerId="ADAL" clId="{3082D607-2B1A-4E28-A9F5-308A84B482A2}" dt="2020-03-21T12:34:12.601" v="595" actId="207"/>
          <ac:spMkLst>
            <pc:docMk/>
            <pc:sldMk cId="1397346490" sldId="321"/>
            <ac:spMk id="15" creationId="{15A38158-300E-4897-807C-84FE105FC42D}"/>
          </ac:spMkLst>
        </pc:spChg>
        <pc:spChg chg="mod">
          <ac:chgData name="Andrea Raso" userId="35234fb4-5e65-4a50-a07c-07e9f162eb34" providerId="ADAL" clId="{3082D607-2B1A-4E28-A9F5-308A84B482A2}" dt="2020-03-30T12:28:38.544" v="900" actId="207"/>
          <ac:spMkLst>
            <pc:docMk/>
            <pc:sldMk cId="1397346490" sldId="321"/>
            <ac:spMk id="16" creationId="{5CC68C44-CB34-471E-A88B-2D258289375D}"/>
          </ac:spMkLst>
        </pc:spChg>
        <pc:spChg chg="mod">
          <ac:chgData name="Andrea Raso" userId="35234fb4-5e65-4a50-a07c-07e9f162eb34" providerId="ADAL" clId="{3082D607-2B1A-4E28-A9F5-308A84B482A2}" dt="2020-03-30T12:28:40.069" v="902" actId="207"/>
          <ac:spMkLst>
            <pc:docMk/>
            <pc:sldMk cId="1397346490" sldId="321"/>
            <ac:spMk id="17" creationId="{89CF8C15-C58F-440A-9CAB-2DD2860C41D8}"/>
          </ac:spMkLst>
        </pc:spChg>
        <pc:spChg chg="mod">
          <ac:chgData name="Andrea Raso" userId="35234fb4-5e65-4a50-a07c-07e9f162eb34" providerId="ADAL" clId="{3082D607-2B1A-4E28-A9F5-308A84B482A2}" dt="2020-03-30T12:28:39.319" v="901" actId="207"/>
          <ac:spMkLst>
            <pc:docMk/>
            <pc:sldMk cId="1397346490" sldId="321"/>
            <ac:spMk id="18" creationId="{715ACA31-9EB0-4BCA-9CDA-32FEB751FB9F}"/>
          </ac:spMkLst>
        </pc:spChg>
        <pc:spChg chg="mod">
          <ac:chgData name="Andrea Raso" userId="35234fb4-5e65-4a50-a07c-07e9f162eb34" providerId="ADAL" clId="{3082D607-2B1A-4E28-A9F5-308A84B482A2}" dt="2020-03-21T12:34:25.176" v="597" actId="207"/>
          <ac:spMkLst>
            <pc:docMk/>
            <pc:sldMk cId="1397346490" sldId="321"/>
            <ac:spMk id="19" creationId="{1C3FD575-0C46-4477-80D7-3A9027080671}"/>
          </ac:spMkLst>
        </pc:spChg>
        <pc:spChg chg="mod">
          <ac:chgData name="Andrea Raso" userId="35234fb4-5e65-4a50-a07c-07e9f162eb34" providerId="ADAL" clId="{3082D607-2B1A-4E28-A9F5-308A84B482A2}" dt="2020-03-21T12:34:27.028" v="598" actId="207"/>
          <ac:spMkLst>
            <pc:docMk/>
            <pc:sldMk cId="1397346490" sldId="321"/>
            <ac:spMk id="20" creationId="{919C338C-5A05-424A-93A1-E439C589053F}"/>
          </ac:spMkLst>
        </pc:spChg>
        <pc:spChg chg="mod">
          <ac:chgData name="Andrea Raso" userId="35234fb4-5e65-4a50-a07c-07e9f162eb34" providerId="ADAL" clId="{3082D607-2B1A-4E28-A9F5-308A84B482A2}" dt="2020-03-21T12:34:28.497" v="599" actId="207"/>
          <ac:spMkLst>
            <pc:docMk/>
            <pc:sldMk cId="1397346490" sldId="321"/>
            <ac:spMk id="21" creationId="{3319BA94-D2A0-4F8E-AC3D-5B4426C860E9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2" creationId="{06A4A23C-4C48-4A4C-B93D-25231DE0A168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22" creationId="{1B5463E9-9F08-4490-9B0E-425C0ACAC37A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23" creationId="{C6962A76-11E0-4DD4-9B14-2277EACA5BB1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3" creationId="{DC7A1D6C-42D6-41D1-AF3D-644CF7E7A27D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4" creationId="{3931B58D-0B3B-44B3-AE88-B0A432BDF162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24" creationId="{C73AB565-64E1-49BD-B829-AFC41843F1B6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25" creationId="{327B3A58-3A1F-4984-8850-C4C595C42D73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5" creationId="{41712A74-49B0-4BE3-A83F-303802ECEE5A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6" creationId="{BB1C4C13-A94B-4F5F-8B4B-F19156D36F49}"/>
          </ac:spMkLst>
        </pc:spChg>
        <pc:spChg chg="add del mod">
          <ac:chgData name="Andrea Raso" userId="35234fb4-5e65-4a50-a07c-07e9f162eb34" providerId="ADAL" clId="{3082D607-2B1A-4E28-A9F5-308A84B482A2}" dt="2020-03-12T08:30:09.937" v="224" actId="478"/>
          <ac:spMkLst>
            <pc:docMk/>
            <pc:sldMk cId="1397346490" sldId="321"/>
            <ac:spMk id="28" creationId="{4EC95613-15EE-4658-8AF7-AB359DAE8FDE}"/>
          </ac:spMkLst>
        </pc:spChg>
        <pc:graphicFrameChg chg="add del mod">
          <ac:chgData name="Andrea Raso" userId="35234fb4-5e65-4a50-a07c-07e9f162eb34" providerId="ADAL" clId="{3082D607-2B1A-4E28-A9F5-308A84B482A2}" dt="2020-03-28T10:43:31.860" v="765" actId="478"/>
          <ac:graphicFrameMkLst>
            <pc:docMk/>
            <pc:sldMk cId="1397346490" sldId="321"/>
            <ac:graphicFrameMk id="3" creationId="{0114725E-9AA8-498C-A62D-54D140AF9587}"/>
          </ac:graphicFrameMkLst>
        </pc:graphicFrameChg>
        <pc:graphicFrameChg chg="add del mod">
          <ac:chgData name="Andrea Raso" userId="35234fb4-5e65-4a50-a07c-07e9f162eb34" providerId="ADAL" clId="{3082D607-2B1A-4E28-A9F5-308A84B482A2}" dt="2020-03-28T10:44:21.776" v="769"/>
          <ac:graphicFrameMkLst>
            <pc:docMk/>
            <pc:sldMk cId="1397346490" sldId="321"/>
            <ac:graphicFrameMk id="9" creationId="{F1BB28AD-810E-4C65-90F9-B71F32A1FA90}"/>
          </ac:graphicFrameMkLst>
        </pc:graphicFrameChg>
        <pc:picChg chg="add del">
          <ac:chgData name="Andrea Raso" userId="35234fb4-5e65-4a50-a07c-07e9f162eb34" providerId="ADAL" clId="{3082D607-2B1A-4E28-A9F5-308A84B482A2}" dt="2020-03-12T08:05:10.809" v="37"/>
          <ac:picMkLst>
            <pc:docMk/>
            <pc:sldMk cId="1397346490" sldId="321"/>
            <ac:picMk id="3" creationId="{5C083476-3F3A-4075-8E05-A43DB4094DA3}"/>
          </ac:picMkLst>
        </pc:picChg>
        <pc:picChg chg="add del mod">
          <ac:chgData name="Andrea Raso" userId="35234fb4-5e65-4a50-a07c-07e9f162eb34" providerId="ADAL" clId="{3082D607-2B1A-4E28-A9F5-308A84B482A2}" dt="2020-03-12T08:07:33.498" v="68"/>
          <ac:picMkLst>
            <pc:docMk/>
            <pc:sldMk cId="1397346490" sldId="321"/>
            <ac:picMk id="7" creationId="{D2886929-529C-4EEB-9279-AE60A94ABB4B}"/>
          </ac:picMkLst>
        </pc:picChg>
        <pc:picChg chg="add del mod">
          <ac:chgData name="Andrea Raso" userId="35234fb4-5e65-4a50-a07c-07e9f162eb34" providerId="ADAL" clId="{3082D607-2B1A-4E28-A9F5-308A84B482A2}" dt="2020-03-12T08:26:43.788" v="179"/>
          <ac:picMkLst>
            <pc:docMk/>
            <pc:sldMk cId="1397346490" sldId="321"/>
            <ac:picMk id="27" creationId="{0467E77A-7B27-40F7-972C-A4FFDE92C9D7}"/>
          </ac:picMkLst>
        </pc:picChg>
      </pc:sldChg>
      <pc:sldChg chg="addSp delSp modSp add del">
        <pc:chgData name="Andrea Raso" userId="35234fb4-5e65-4a50-a07c-07e9f162eb34" providerId="ADAL" clId="{3082D607-2B1A-4E28-A9F5-308A84B482A2}" dt="2020-03-20T15:53:33.412" v="549" actId="2696"/>
        <pc:sldMkLst>
          <pc:docMk/>
          <pc:sldMk cId="1071204470" sldId="322"/>
        </pc:sldMkLst>
        <pc:spChg chg="mod">
          <ac:chgData name="Andrea Raso" userId="35234fb4-5e65-4a50-a07c-07e9f162eb34" providerId="ADAL" clId="{3082D607-2B1A-4E28-A9F5-308A84B482A2}" dt="2020-03-14T08:12:39.228" v="232" actId="14100"/>
          <ac:spMkLst>
            <pc:docMk/>
            <pc:sldMk cId="1071204470" sldId="322"/>
            <ac:spMk id="19" creationId="{A21EA81B-AB6E-4CF8-92A5-A3536AB09170}"/>
          </ac:spMkLst>
        </pc:spChg>
        <pc:picChg chg="add del mod">
          <ac:chgData name="Andrea Raso" userId="35234fb4-5e65-4a50-a07c-07e9f162eb34" providerId="ADAL" clId="{3082D607-2B1A-4E28-A9F5-308A84B482A2}" dt="2020-03-14T08:09:41.706" v="230" actId="478"/>
          <ac:picMkLst>
            <pc:docMk/>
            <pc:sldMk cId="1071204470" sldId="322"/>
            <ac:picMk id="3" creationId="{0B0841A1-9947-4E5C-A1DC-89E70BB14C64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5" creationId="{F23B5060-2F3D-44C6-83AA-1ACCBB5488CC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7" creationId="{672516E4-2510-4EF8-A8E5-C1F3EB905FD7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9" creationId="{62C9F492-EE46-4869-907E-605490A26AC9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11" creationId="{C85C6016-5E2A-48BD-BC59-BAC88270D62A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14" creationId="{3A6D9F9C-E4A4-4A20-B764-F4F323EE5323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47" creationId="{44701246-B405-467F-855E-C6D9880F3B3E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49" creationId="{14457D1A-8120-426B-9640-D08134C82E10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51" creationId="{56B6D713-BF7B-4D5C-A85C-301320C46108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53" creationId="{47B66DF9-B59B-4E71-976F-5AF8AFB6B8D2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55" creationId="{9A27301D-9972-4ACE-B3F8-7C79EE17BDB3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57" creationId="{93FEF001-6AF9-49B2-868A-D0327B636F24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59" creationId="{AEEB5FE1-1D00-427E-BA22-468D2C0A3CBE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61" creationId="{5AD34197-61C1-49BA-B4EA-362E101DC747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63" creationId="{BB7003C0-161C-4628-9D88-5CE30274782E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65" creationId="{C0665E0C-315E-4167-85D0-C37DEFC70E2D}"/>
          </ac:picMkLst>
        </pc:picChg>
      </pc:sldChg>
      <pc:sldChg chg="modSp del">
        <pc:chgData name="Andrea Raso" userId="35234fb4-5e65-4a50-a07c-07e9f162eb34" providerId="ADAL" clId="{3082D607-2B1A-4E28-A9F5-308A84B482A2}" dt="2020-03-30T15:56:29.283" v="3265" actId="2696"/>
        <pc:sldMkLst>
          <pc:docMk/>
          <pc:sldMk cId="229309224" sldId="323"/>
        </pc:sldMkLst>
        <pc:picChg chg="mod">
          <ac:chgData name="Andrea Raso" userId="35234fb4-5e65-4a50-a07c-07e9f162eb34" providerId="ADAL" clId="{3082D607-2B1A-4E28-A9F5-308A84B482A2}" dt="2020-03-30T15:53:41.252" v="3251"/>
          <ac:picMkLst>
            <pc:docMk/>
            <pc:sldMk cId="229309224" sldId="323"/>
            <ac:picMk id="4" creationId="{8E4325AC-38F1-4237-9D1D-83B78EA3F2B6}"/>
          </ac:picMkLst>
        </pc:picChg>
        <pc:picChg chg="mod">
          <ac:chgData name="Andrea Raso" userId="35234fb4-5e65-4a50-a07c-07e9f162eb34" providerId="ADAL" clId="{3082D607-2B1A-4E28-A9F5-308A84B482A2}" dt="2020-03-30T15:53:40.272" v="3249"/>
          <ac:picMkLst>
            <pc:docMk/>
            <pc:sldMk cId="229309224" sldId="323"/>
            <ac:picMk id="8" creationId="{287BBAED-0097-4355-AD6C-1F7629AB4FB0}"/>
          </ac:picMkLst>
        </pc:picChg>
        <pc:picChg chg="mod">
          <ac:chgData name="Andrea Raso" userId="35234fb4-5e65-4a50-a07c-07e9f162eb34" providerId="ADAL" clId="{3082D607-2B1A-4E28-A9F5-308A84B482A2}" dt="2020-03-30T15:53:42.355" v="3252"/>
          <ac:picMkLst>
            <pc:docMk/>
            <pc:sldMk cId="229309224" sldId="323"/>
            <ac:picMk id="11" creationId="{2E19CDE9-D0E9-4C23-B4A3-23D0BA6AFCBC}"/>
          </ac:picMkLst>
        </pc:picChg>
        <pc:picChg chg="mod">
          <ac:chgData name="Andrea Raso" userId="35234fb4-5e65-4a50-a07c-07e9f162eb34" providerId="ADAL" clId="{3082D607-2B1A-4E28-A9F5-308A84B482A2}" dt="2020-03-30T15:53:45.761" v="3256"/>
          <ac:picMkLst>
            <pc:docMk/>
            <pc:sldMk cId="229309224" sldId="323"/>
            <ac:picMk id="15" creationId="{B7D2B529-9066-4184-815C-B764B7808D61}"/>
          </ac:picMkLst>
        </pc:picChg>
        <pc:picChg chg="mod">
          <ac:chgData name="Andrea Raso" userId="35234fb4-5e65-4a50-a07c-07e9f162eb34" providerId="ADAL" clId="{3082D607-2B1A-4E28-A9F5-308A84B482A2}" dt="2020-03-30T15:53:47.252" v="3258"/>
          <ac:picMkLst>
            <pc:docMk/>
            <pc:sldMk cId="229309224" sldId="323"/>
            <ac:picMk id="36" creationId="{BA9CCBD4-71F2-43FE-ACB9-AE4AAFF3F39A}"/>
          </ac:picMkLst>
        </pc:picChg>
        <pc:picChg chg="mod">
          <ac:chgData name="Andrea Raso" userId="35234fb4-5e65-4a50-a07c-07e9f162eb34" providerId="ADAL" clId="{3082D607-2B1A-4E28-A9F5-308A84B482A2}" dt="2020-03-30T15:53:44.249" v="3254"/>
          <ac:picMkLst>
            <pc:docMk/>
            <pc:sldMk cId="229309224" sldId="323"/>
            <ac:picMk id="37" creationId="{EC78E42A-A54C-4C22-8589-7027C0A3DAF8}"/>
          </ac:picMkLst>
        </pc:picChg>
        <pc:picChg chg="mod">
          <ac:chgData name="Andrea Raso" userId="35234fb4-5e65-4a50-a07c-07e9f162eb34" providerId="ADAL" clId="{3082D607-2B1A-4E28-A9F5-308A84B482A2}" dt="2020-03-30T15:53:46.462" v="3257"/>
          <ac:picMkLst>
            <pc:docMk/>
            <pc:sldMk cId="229309224" sldId="323"/>
            <ac:picMk id="40" creationId="{957276CA-5282-454D-B0C6-DEF48B1A6450}"/>
          </ac:picMkLst>
        </pc:picChg>
        <pc:picChg chg="mod">
          <ac:chgData name="Andrea Raso" userId="35234fb4-5e65-4a50-a07c-07e9f162eb34" providerId="ADAL" clId="{3082D607-2B1A-4E28-A9F5-308A84B482A2}" dt="2020-03-30T15:53:45.018" v="3255"/>
          <ac:picMkLst>
            <pc:docMk/>
            <pc:sldMk cId="229309224" sldId="323"/>
            <ac:picMk id="46" creationId="{B5DE4F4C-C87B-4CF2-9DA8-58DDE5BFBD53}"/>
          </ac:picMkLst>
        </pc:picChg>
        <pc:picChg chg="mod">
          <ac:chgData name="Andrea Raso" userId="35234fb4-5e65-4a50-a07c-07e9f162eb34" providerId="ADAL" clId="{3082D607-2B1A-4E28-A9F5-308A84B482A2}" dt="2020-03-30T15:53:47.902" v="3259"/>
          <ac:picMkLst>
            <pc:docMk/>
            <pc:sldMk cId="229309224" sldId="323"/>
            <ac:picMk id="48" creationId="{1AFFB65A-3F40-437D-BE14-F9C740F3704B}"/>
          </ac:picMkLst>
        </pc:picChg>
        <pc:picChg chg="mod">
          <ac:chgData name="Andrea Raso" userId="35234fb4-5e65-4a50-a07c-07e9f162eb34" providerId="ADAL" clId="{3082D607-2B1A-4E28-A9F5-308A84B482A2}" dt="2020-03-30T15:53:42.983" v="3253"/>
          <ac:picMkLst>
            <pc:docMk/>
            <pc:sldMk cId="229309224" sldId="323"/>
            <ac:picMk id="56" creationId="{4FC9295A-918D-4343-9609-E625E36ED933}"/>
          </ac:picMkLst>
        </pc:picChg>
        <pc:picChg chg="mod">
          <ac:chgData name="Andrea Raso" userId="35234fb4-5e65-4a50-a07c-07e9f162eb34" providerId="ADAL" clId="{3082D607-2B1A-4E28-A9F5-308A84B482A2}" dt="2020-03-30T15:53:48.614" v="3260"/>
          <ac:picMkLst>
            <pc:docMk/>
            <pc:sldMk cId="229309224" sldId="323"/>
            <ac:picMk id="58" creationId="{40AC0581-4814-43D9-B724-B700BA03E7A0}"/>
          </ac:picMkLst>
        </pc:picChg>
        <pc:picChg chg="mod">
          <ac:chgData name="Andrea Raso" userId="35234fb4-5e65-4a50-a07c-07e9f162eb34" providerId="ADAL" clId="{3082D607-2B1A-4E28-A9F5-308A84B482A2}" dt="2020-03-30T15:53:38.870" v="3247"/>
          <ac:picMkLst>
            <pc:docMk/>
            <pc:sldMk cId="229309224" sldId="323"/>
            <ac:picMk id="63" creationId="{C9EB178B-1CA0-4D9D-831D-7DD33BAFDADD}"/>
          </ac:picMkLst>
        </pc:picChg>
        <pc:picChg chg="mod">
          <ac:chgData name="Andrea Raso" userId="35234fb4-5e65-4a50-a07c-07e9f162eb34" providerId="ADAL" clId="{3082D607-2B1A-4E28-A9F5-308A84B482A2}" dt="2020-03-30T15:53:38.105" v="3246"/>
          <ac:picMkLst>
            <pc:docMk/>
            <pc:sldMk cId="229309224" sldId="323"/>
            <ac:picMk id="64" creationId="{E23D55CF-9697-4A44-903A-CEAE344C6B90}"/>
          </ac:picMkLst>
        </pc:picChg>
        <pc:picChg chg="mod">
          <ac:chgData name="Andrea Raso" userId="35234fb4-5e65-4a50-a07c-07e9f162eb34" providerId="ADAL" clId="{3082D607-2B1A-4E28-A9F5-308A84B482A2}" dt="2020-03-30T15:53:37.047" v="3245"/>
          <ac:picMkLst>
            <pc:docMk/>
            <pc:sldMk cId="229309224" sldId="323"/>
            <ac:picMk id="65" creationId="{A656BBC1-5682-42A4-B542-7AB2AEF940A6}"/>
          </ac:picMkLst>
        </pc:picChg>
        <pc:picChg chg="mod">
          <ac:chgData name="Andrea Raso" userId="35234fb4-5e65-4a50-a07c-07e9f162eb34" providerId="ADAL" clId="{3082D607-2B1A-4E28-A9F5-308A84B482A2}" dt="2020-03-30T15:53:39.601" v="3248"/>
          <ac:picMkLst>
            <pc:docMk/>
            <pc:sldMk cId="229309224" sldId="323"/>
            <ac:picMk id="66" creationId="{3D87242D-3561-47A5-8BE4-3D1943CA3890}"/>
          </ac:picMkLst>
        </pc:picChg>
      </pc:sldChg>
      <pc:sldChg chg="modSp del ord">
        <pc:chgData name="Andrea Raso" userId="35234fb4-5e65-4a50-a07c-07e9f162eb34" providerId="ADAL" clId="{3082D607-2B1A-4E28-A9F5-308A84B482A2}" dt="2020-03-30T15:56:30.177" v="3266" actId="2696"/>
        <pc:sldMkLst>
          <pc:docMk/>
          <pc:sldMk cId="3921073480" sldId="324"/>
        </pc:sldMkLst>
        <pc:picChg chg="mod">
          <ac:chgData name="Andrea Raso" userId="35234fb4-5e65-4a50-a07c-07e9f162eb34" providerId="ADAL" clId="{3082D607-2B1A-4E28-A9F5-308A84B482A2}" dt="2020-03-30T15:53:01.183" v="3231"/>
          <ac:picMkLst>
            <pc:docMk/>
            <pc:sldMk cId="3921073480" sldId="324"/>
            <ac:picMk id="4" creationId="{AFDADA3C-30F1-406E-855A-6E0D6633581A}"/>
          </ac:picMkLst>
        </pc:picChg>
        <pc:picChg chg="mod">
          <ac:chgData name="Andrea Raso" userId="35234fb4-5e65-4a50-a07c-07e9f162eb34" providerId="ADAL" clId="{3082D607-2B1A-4E28-A9F5-308A84B482A2}" dt="2020-03-30T15:53:02.491" v="3233"/>
          <ac:picMkLst>
            <pc:docMk/>
            <pc:sldMk cId="3921073480" sldId="324"/>
            <ac:picMk id="5" creationId="{2CC5A3B7-DB82-45A6-AB0B-D3DDEBE4D189}"/>
          </ac:picMkLst>
        </pc:picChg>
        <pc:picChg chg="mod">
          <ac:chgData name="Andrea Raso" userId="35234fb4-5e65-4a50-a07c-07e9f162eb34" providerId="ADAL" clId="{3082D607-2B1A-4E28-A9F5-308A84B482A2}" dt="2020-03-30T15:52:57.807" v="3226"/>
          <ac:picMkLst>
            <pc:docMk/>
            <pc:sldMk cId="3921073480" sldId="324"/>
            <ac:picMk id="7" creationId="{EB0BF7F4-8AEE-4794-889D-59EAF8B29E70}"/>
          </ac:picMkLst>
        </pc:picChg>
        <pc:picChg chg="mod">
          <ac:chgData name="Andrea Raso" userId="35234fb4-5e65-4a50-a07c-07e9f162eb34" providerId="ADAL" clId="{3082D607-2B1A-4E28-A9F5-308A84B482A2}" dt="2020-03-30T15:53:25.933" v="3244"/>
          <ac:picMkLst>
            <pc:docMk/>
            <pc:sldMk cId="3921073480" sldId="324"/>
            <ac:picMk id="8" creationId="{D8900FA6-B54F-4AAA-A48A-347440A83CBB}"/>
          </ac:picMkLst>
        </pc:picChg>
        <pc:picChg chg="mod">
          <ac:chgData name="Andrea Raso" userId="35234fb4-5e65-4a50-a07c-07e9f162eb34" providerId="ADAL" clId="{3082D607-2B1A-4E28-A9F5-308A84B482A2}" dt="2020-03-30T15:52:59.867" v="3229"/>
          <ac:picMkLst>
            <pc:docMk/>
            <pc:sldMk cId="3921073480" sldId="324"/>
            <ac:picMk id="9" creationId="{3E312EF3-0970-488C-BDA1-1A43C402A8D2}"/>
          </ac:picMkLst>
        </pc:picChg>
        <pc:picChg chg="mod">
          <ac:chgData name="Andrea Raso" userId="35234fb4-5e65-4a50-a07c-07e9f162eb34" providerId="ADAL" clId="{3082D607-2B1A-4E28-A9F5-308A84B482A2}" dt="2020-03-30T15:52:52.569" v="3222"/>
          <ac:picMkLst>
            <pc:docMk/>
            <pc:sldMk cId="3921073480" sldId="324"/>
            <ac:picMk id="10" creationId="{91D97606-55F5-4267-9370-2EED51FF262C}"/>
          </ac:picMkLst>
        </pc:picChg>
        <pc:picChg chg="mod">
          <ac:chgData name="Andrea Raso" userId="35234fb4-5e65-4a50-a07c-07e9f162eb34" providerId="ADAL" clId="{3082D607-2B1A-4E28-A9F5-308A84B482A2}" dt="2020-03-30T15:53:23.073" v="3243"/>
          <ac:picMkLst>
            <pc:docMk/>
            <pc:sldMk cId="3921073480" sldId="324"/>
            <ac:picMk id="13" creationId="{1358E476-558F-4F60-8423-943E11F2AFD0}"/>
          </ac:picMkLst>
        </pc:picChg>
        <pc:picChg chg="mod">
          <ac:chgData name="Andrea Raso" userId="35234fb4-5e65-4a50-a07c-07e9f162eb34" providerId="ADAL" clId="{3082D607-2B1A-4E28-A9F5-308A84B482A2}" dt="2020-03-30T15:53:22.068" v="3242"/>
          <ac:picMkLst>
            <pc:docMk/>
            <pc:sldMk cId="3921073480" sldId="324"/>
            <ac:picMk id="21" creationId="{BE9F68E7-BF5D-46D8-A874-689037F64592}"/>
          </ac:picMkLst>
        </pc:picChg>
        <pc:picChg chg="mod">
          <ac:chgData name="Andrea Raso" userId="35234fb4-5e65-4a50-a07c-07e9f162eb34" providerId="ADAL" clId="{3082D607-2B1A-4E28-A9F5-308A84B482A2}" dt="2020-03-30T15:52:59.260" v="3228"/>
          <ac:picMkLst>
            <pc:docMk/>
            <pc:sldMk cId="3921073480" sldId="324"/>
            <ac:picMk id="25" creationId="{BA04F81E-A896-419A-9CCA-0A1231C0C17F}"/>
          </ac:picMkLst>
        </pc:picChg>
        <pc:picChg chg="mod">
          <ac:chgData name="Andrea Raso" userId="35234fb4-5e65-4a50-a07c-07e9f162eb34" providerId="ADAL" clId="{3082D607-2B1A-4E28-A9F5-308A84B482A2}" dt="2020-03-30T15:53:16.232" v="3240"/>
          <ac:picMkLst>
            <pc:docMk/>
            <pc:sldMk cId="3921073480" sldId="324"/>
            <ac:picMk id="27" creationId="{95E037F4-094E-4DFF-A5CA-FE1DD334DADE}"/>
          </ac:picMkLst>
        </pc:picChg>
        <pc:picChg chg="mod">
          <ac:chgData name="Andrea Raso" userId="35234fb4-5e65-4a50-a07c-07e9f162eb34" providerId="ADAL" clId="{3082D607-2B1A-4E28-A9F5-308A84B482A2}" dt="2020-03-30T15:52:58.413" v="3227"/>
          <ac:picMkLst>
            <pc:docMk/>
            <pc:sldMk cId="3921073480" sldId="324"/>
            <ac:picMk id="28" creationId="{7ACCCB88-23C0-40DE-BFF6-5007709998B5}"/>
          </ac:picMkLst>
        </pc:picChg>
        <pc:picChg chg="mod">
          <ac:chgData name="Andrea Raso" userId="35234fb4-5e65-4a50-a07c-07e9f162eb34" providerId="ADAL" clId="{3082D607-2B1A-4E28-A9F5-308A84B482A2}" dt="2020-03-30T15:53:17.163" v="3241"/>
          <ac:picMkLst>
            <pc:docMk/>
            <pc:sldMk cId="3921073480" sldId="324"/>
            <ac:picMk id="31" creationId="{C45B7276-CC67-4728-BA47-3F19601131B6}"/>
          </ac:picMkLst>
        </pc:picChg>
        <pc:picChg chg="mod">
          <ac:chgData name="Andrea Raso" userId="35234fb4-5e65-4a50-a07c-07e9f162eb34" providerId="ADAL" clId="{3082D607-2B1A-4E28-A9F5-308A84B482A2}" dt="2020-03-30T15:53:00.506" v="3230"/>
          <ac:picMkLst>
            <pc:docMk/>
            <pc:sldMk cId="3921073480" sldId="324"/>
            <ac:picMk id="35" creationId="{7061CF45-0BD0-4F44-9EC9-15EC1635F8C1}"/>
          </ac:picMkLst>
        </pc:picChg>
        <pc:picChg chg="mod">
          <ac:chgData name="Andrea Raso" userId="35234fb4-5e65-4a50-a07c-07e9f162eb34" providerId="ADAL" clId="{3082D607-2B1A-4E28-A9F5-308A84B482A2}" dt="2020-03-30T15:53:03.985" v="3235"/>
          <ac:picMkLst>
            <pc:docMk/>
            <pc:sldMk cId="3921073480" sldId="324"/>
            <ac:picMk id="39" creationId="{CA0E0D17-99F0-4722-B85B-3BD5671FE2A0}"/>
          </ac:picMkLst>
        </pc:picChg>
        <pc:picChg chg="mod">
          <ac:chgData name="Andrea Raso" userId="35234fb4-5e65-4a50-a07c-07e9f162eb34" providerId="ADAL" clId="{3082D607-2B1A-4E28-A9F5-308A84B482A2}" dt="2020-03-30T15:52:54.603" v="3223"/>
          <ac:picMkLst>
            <pc:docMk/>
            <pc:sldMk cId="3921073480" sldId="324"/>
            <ac:picMk id="42" creationId="{BC082EA6-6A72-459E-BAA1-C6FCE9CB4D28}"/>
          </ac:picMkLst>
        </pc:picChg>
        <pc:picChg chg="mod">
          <ac:chgData name="Andrea Raso" userId="35234fb4-5e65-4a50-a07c-07e9f162eb34" providerId="ADAL" clId="{3082D607-2B1A-4E28-A9F5-308A84B482A2}" dt="2020-03-30T15:53:03.330" v="3234"/>
          <ac:picMkLst>
            <pc:docMk/>
            <pc:sldMk cId="3921073480" sldId="324"/>
            <ac:picMk id="43" creationId="{153DADF2-22A3-4E88-83BB-4F250259F215}"/>
          </ac:picMkLst>
        </pc:picChg>
        <pc:picChg chg="mod">
          <ac:chgData name="Andrea Raso" userId="35234fb4-5e65-4a50-a07c-07e9f162eb34" providerId="ADAL" clId="{3082D607-2B1A-4E28-A9F5-308A84B482A2}" dt="2020-03-30T15:52:57.049" v="3225"/>
          <ac:picMkLst>
            <pc:docMk/>
            <pc:sldMk cId="3921073480" sldId="324"/>
            <ac:picMk id="45" creationId="{2267E8C8-4CE3-4503-B375-84F7C8FA8867}"/>
          </ac:picMkLst>
        </pc:picChg>
        <pc:picChg chg="mod">
          <ac:chgData name="Andrea Raso" userId="35234fb4-5e65-4a50-a07c-07e9f162eb34" providerId="ADAL" clId="{3082D607-2B1A-4E28-A9F5-308A84B482A2}" dt="2020-03-30T15:53:01.825" v="3232"/>
          <ac:picMkLst>
            <pc:docMk/>
            <pc:sldMk cId="3921073480" sldId="324"/>
            <ac:picMk id="47" creationId="{C94E93CF-F67F-4E09-9577-FCF40FDDCC3F}"/>
          </ac:picMkLst>
        </pc:picChg>
      </pc:sldChg>
      <pc:sldChg chg="addSp delSp modSp ord">
        <pc:chgData name="Andrea Raso" userId="35234fb4-5e65-4a50-a07c-07e9f162eb34" providerId="ADAL" clId="{3082D607-2B1A-4E28-A9F5-308A84B482A2}" dt="2020-03-31T14:53:55.484" v="3619" actId="20577"/>
        <pc:sldMkLst>
          <pc:docMk/>
          <pc:sldMk cId="3548941852" sldId="325"/>
        </pc:sldMkLst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3" creationId="{0EA8F74E-05AC-4917-9257-42CCCD3756E2}"/>
          </ac:spMkLst>
        </pc:spChg>
        <pc:spChg chg="del mod">
          <ac:chgData name="Andrea Raso" userId="35234fb4-5e65-4a50-a07c-07e9f162eb34" providerId="ADAL" clId="{3082D607-2B1A-4E28-A9F5-308A84B482A2}" dt="2020-03-24T09:04:00.100" v="690" actId="478"/>
          <ac:spMkLst>
            <pc:docMk/>
            <pc:sldMk cId="3548941852" sldId="325"/>
            <ac:spMk id="9" creationId="{35251022-96CD-412A-8B88-37B091996E7B}"/>
          </ac:spMkLst>
        </pc:spChg>
        <pc:spChg chg="add del mod">
          <ac:chgData name="Andrea Raso" userId="35234fb4-5e65-4a50-a07c-07e9f162eb34" providerId="ADAL" clId="{3082D607-2B1A-4E28-A9F5-308A84B482A2}" dt="2020-03-30T12:29:15.143" v="912" actId="478"/>
          <ac:spMkLst>
            <pc:docMk/>
            <pc:sldMk cId="3548941852" sldId="325"/>
            <ac:spMk id="9" creationId="{6918A937-0DB5-418C-B630-669DAEC965C3}"/>
          </ac:spMkLst>
        </pc:spChg>
        <pc:spChg chg="add mod">
          <ac:chgData name="Andrea Raso" userId="35234fb4-5e65-4a50-a07c-07e9f162eb34" providerId="ADAL" clId="{3082D607-2B1A-4E28-A9F5-308A84B482A2}" dt="2020-03-31T14:53:55.484" v="3619" actId="20577"/>
          <ac:spMkLst>
            <pc:docMk/>
            <pc:sldMk cId="3548941852" sldId="325"/>
            <ac:spMk id="10" creationId="{47260083-ED21-4179-998A-B4DF64AD3749}"/>
          </ac:spMkLst>
        </pc:spChg>
        <pc:spChg chg="del mod">
          <ac:chgData name="Andrea Raso" userId="35234fb4-5e65-4a50-a07c-07e9f162eb34" providerId="ADAL" clId="{3082D607-2B1A-4E28-A9F5-308A84B482A2}" dt="2020-03-24T09:04:00.100" v="690" actId="478"/>
          <ac:spMkLst>
            <pc:docMk/>
            <pc:sldMk cId="3548941852" sldId="325"/>
            <ac:spMk id="10" creationId="{8B104351-EEDE-4428-A5EE-F503E8081084}"/>
          </ac:spMkLst>
        </pc:spChg>
        <pc:spChg chg="mo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11" creationId="{AC6CC7E6-6F44-4FF9-BF6D-DCA3B75F242E}"/>
          </ac:spMkLst>
        </pc:spChg>
        <pc:spChg chg="add mod">
          <ac:chgData name="Andrea Raso" userId="35234fb4-5e65-4a50-a07c-07e9f162eb34" providerId="ADAL" clId="{3082D607-2B1A-4E28-A9F5-308A84B482A2}" dt="2020-03-31T14:53:47.118" v="3611" actId="20577"/>
          <ac:spMkLst>
            <pc:docMk/>
            <pc:sldMk cId="3548941852" sldId="325"/>
            <ac:spMk id="12" creationId="{03AFD2F0-63A4-4CE6-B2E2-95BD4018C770}"/>
          </ac:spMkLst>
        </pc:spChg>
        <pc:spChg chg="del mod">
          <ac:chgData name="Andrea Raso" userId="35234fb4-5e65-4a50-a07c-07e9f162eb34" providerId="ADAL" clId="{3082D607-2B1A-4E28-A9F5-308A84B482A2}" dt="2020-03-20T10:21:13.903" v="415" actId="478"/>
          <ac:spMkLst>
            <pc:docMk/>
            <pc:sldMk cId="3548941852" sldId="325"/>
            <ac:spMk id="12" creationId="{2057665A-5C27-4939-967F-290FF060C107}"/>
          </ac:spMkLst>
        </pc:spChg>
        <pc:spChg chg="del mod">
          <ac:chgData name="Andrea Raso" userId="35234fb4-5e65-4a50-a07c-07e9f162eb34" providerId="ADAL" clId="{3082D607-2B1A-4E28-A9F5-308A84B482A2}" dt="2020-03-20T10:20:31.831" v="408" actId="478"/>
          <ac:spMkLst>
            <pc:docMk/>
            <pc:sldMk cId="3548941852" sldId="325"/>
            <ac:spMk id="13" creationId="{3C788B6E-0F3F-45AC-A194-ED1C19F9BBEE}"/>
          </ac:spMkLst>
        </pc:spChg>
        <pc:spChg chg="add mod">
          <ac:chgData name="Andrea Raso" userId="35234fb4-5e65-4a50-a07c-07e9f162eb34" providerId="ADAL" clId="{3082D607-2B1A-4E28-A9F5-308A84B482A2}" dt="2020-03-31T14:53:51.756" v="3615" actId="20577"/>
          <ac:spMkLst>
            <pc:docMk/>
            <pc:sldMk cId="3548941852" sldId="325"/>
            <ac:spMk id="13" creationId="{5A6EC378-1D0A-42EF-AD27-A61506D1621A}"/>
          </ac:spMkLst>
        </pc:spChg>
        <pc:spChg chg="del mod">
          <ac:chgData name="Andrea Raso" userId="35234fb4-5e65-4a50-a07c-07e9f162eb34" providerId="ADAL" clId="{3082D607-2B1A-4E28-A9F5-308A84B482A2}" dt="2020-03-20T10:21:04.439" v="413" actId="478"/>
          <ac:spMkLst>
            <pc:docMk/>
            <pc:sldMk cId="3548941852" sldId="325"/>
            <ac:spMk id="14" creationId="{00CBCBD8-2711-4301-BD10-0BDCE115C42F}"/>
          </ac:spMkLst>
        </pc:spChg>
        <pc:spChg chg="add mod">
          <ac:chgData name="Andrea Raso" userId="35234fb4-5e65-4a50-a07c-07e9f162eb34" providerId="ADAL" clId="{3082D607-2B1A-4E28-A9F5-308A84B482A2}" dt="2020-03-31T14:53:49.494" v="3613" actId="20577"/>
          <ac:spMkLst>
            <pc:docMk/>
            <pc:sldMk cId="3548941852" sldId="325"/>
            <ac:spMk id="14" creationId="{844638E9-8A83-4AE6-AE6B-67A1A977BF10}"/>
          </ac:spMkLst>
        </pc:spChg>
        <pc:spChg chg="add del mod">
          <ac:chgData name="Andrea Raso" userId="35234fb4-5e65-4a50-a07c-07e9f162eb34" providerId="ADAL" clId="{3082D607-2B1A-4E28-A9F5-308A84B482A2}" dt="2020-03-30T12:35:32.087" v="1192" actId="478"/>
          <ac:spMkLst>
            <pc:docMk/>
            <pc:sldMk cId="3548941852" sldId="325"/>
            <ac:spMk id="14" creationId="{E2E89B35-2466-4113-9B14-399C4C04F355}"/>
          </ac:spMkLst>
        </pc:spChg>
        <pc:spChg chg="add del">
          <ac:chgData name="Andrea Raso" userId="35234fb4-5e65-4a50-a07c-07e9f162eb34" providerId="ADAL" clId="{3082D607-2B1A-4E28-A9F5-308A84B482A2}" dt="2020-03-30T12:35:06.136" v="1149"/>
          <ac:spMkLst>
            <pc:docMk/>
            <pc:sldMk cId="3548941852" sldId="325"/>
            <ac:spMk id="15" creationId="{06C2FE20-CC06-4014-8543-CB8B24C734F3}"/>
          </ac:spMkLst>
        </pc:spChg>
        <pc:spChg chg="add mod">
          <ac:chgData name="Andrea Raso" userId="35234fb4-5e65-4a50-a07c-07e9f162eb34" providerId="ADAL" clId="{3082D607-2B1A-4E28-A9F5-308A84B482A2}" dt="2020-03-31T14:53:54.028" v="3617" actId="20577"/>
          <ac:spMkLst>
            <pc:docMk/>
            <pc:sldMk cId="3548941852" sldId="325"/>
            <ac:spMk id="15" creationId="{708C8ADD-2605-4062-9336-9E40D21AF3D7}"/>
          </ac:spMkLst>
        </pc:spChg>
        <pc:spChg chg="add del mod">
          <ac:chgData name="Andrea Raso" userId="35234fb4-5e65-4a50-a07c-07e9f162eb34" providerId="ADAL" clId="{3082D607-2B1A-4E28-A9F5-308A84B482A2}" dt="2020-03-12T08:22:30.191" v="136" actId="478"/>
          <ac:spMkLst>
            <pc:docMk/>
            <pc:sldMk cId="3548941852" sldId="325"/>
            <ac:spMk id="16" creationId="{21E01A32-D24D-4F45-9330-835B2BEDC8B4}"/>
          </ac:spMkLst>
        </pc:spChg>
        <pc:spChg chg="add del mod">
          <ac:chgData name="Andrea Raso" userId="35234fb4-5e65-4a50-a07c-07e9f162eb34" providerId="ADAL" clId="{3082D607-2B1A-4E28-A9F5-308A84B482A2}" dt="2020-03-20T10:06:38.720" v="272" actId="478"/>
          <ac:spMkLst>
            <pc:docMk/>
            <pc:sldMk cId="3548941852" sldId="325"/>
            <ac:spMk id="16" creationId="{CE8ABB47-AACB-4BC9-A40B-320D0EA67ACC}"/>
          </ac:spMkLst>
        </pc:spChg>
        <pc:spChg chg="add mod">
          <ac:chgData name="Andrea Raso" userId="35234fb4-5e65-4a50-a07c-07e9f162eb34" providerId="ADAL" clId="{3082D607-2B1A-4E28-A9F5-308A84B482A2}" dt="2020-03-31T14:52:51.907" v="3599" actId="14100"/>
          <ac:spMkLst>
            <pc:docMk/>
            <pc:sldMk cId="3548941852" sldId="325"/>
            <ac:spMk id="16" creationId="{D7AA11CC-9997-469D-97D3-853F3907EADA}"/>
          </ac:spMkLst>
        </pc:spChg>
        <pc:spChg chg="add del mod">
          <ac:chgData name="Andrea Raso" userId="35234fb4-5e65-4a50-a07c-07e9f162eb34" providerId="ADAL" clId="{3082D607-2B1A-4E28-A9F5-308A84B482A2}" dt="2020-03-20T10:06:37.401" v="271" actId="478"/>
          <ac:spMkLst>
            <pc:docMk/>
            <pc:sldMk cId="3548941852" sldId="325"/>
            <ac:spMk id="17" creationId="{2856E3DA-9DF3-457D-88B2-1A2B34890868}"/>
          </ac:spMkLst>
        </pc:spChg>
        <pc:spChg chg="add del mod">
          <ac:chgData name="Andrea Raso" userId="35234fb4-5e65-4a50-a07c-07e9f162eb34" providerId="ADAL" clId="{3082D607-2B1A-4E28-A9F5-308A84B482A2}" dt="2020-03-12T08:23:15.896" v="148" actId="478"/>
          <ac:spMkLst>
            <pc:docMk/>
            <pc:sldMk cId="3548941852" sldId="325"/>
            <ac:spMk id="17" creationId="{538BFF57-A60E-4FC1-A860-9EE7748932E7}"/>
          </ac:spMkLst>
        </pc:spChg>
        <pc:spChg chg="add del mod">
          <ac:chgData name="Andrea Raso" userId="35234fb4-5e65-4a50-a07c-07e9f162eb34" providerId="ADAL" clId="{3082D607-2B1A-4E28-A9F5-308A84B482A2}" dt="2020-03-30T12:35:30.487" v="1191" actId="478"/>
          <ac:spMkLst>
            <pc:docMk/>
            <pc:sldMk cId="3548941852" sldId="325"/>
            <ac:spMk id="17" creationId="{B5DFBC32-42C1-4E19-983A-0B9AFB17817C}"/>
          </ac:spMkLst>
        </pc:spChg>
        <pc:spChg chg="add del mod">
          <ac:chgData name="Andrea Raso" userId="35234fb4-5e65-4a50-a07c-07e9f162eb34" providerId="ADAL" clId="{3082D607-2B1A-4E28-A9F5-308A84B482A2}" dt="2020-03-20T10:09:57.848" v="322" actId="478"/>
          <ac:spMkLst>
            <pc:docMk/>
            <pc:sldMk cId="3548941852" sldId="325"/>
            <ac:spMk id="18" creationId="{0444816D-F670-4540-853C-45B37D61B52C}"/>
          </ac:spMkLst>
        </pc:spChg>
        <pc:spChg chg="add mod">
          <ac:chgData name="Andrea Raso" userId="35234fb4-5e65-4a50-a07c-07e9f162eb34" providerId="ADAL" clId="{3082D607-2B1A-4E28-A9F5-308A84B482A2}" dt="2020-03-31T14:52:49.585" v="3598" actId="14100"/>
          <ac:spMkLst>
            <pc:docMk/>
            <pc:sldMk cId="3548941852" sldId="325"/>
            <ac:spMk id="18" creationId="{1B264D80-3A8E-4E65-9C05-0712C2C80B61}"/>
          </ac:spMkLst>
        </pc:spChg>
        <pc:spChg chg="add mo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19" creationId="{1E73DFA1-0E4F-44DD-8D44-9D88EFB8EDF2}"/>
          </ac:spMkLst>
        </pc:spChg>
        <pc:spChg chg="add del mod">
          <ac:chgData name="Andrea Raso" userId="35234fb4-5e65-4a50-a07c-07e9f162eb34" providerId="ADAL" clId="{3082D607-2B1A-4E28-A9F5-308A84B482A2}" dt="2020-03-24T09:04:00.100" v="690" actId="478"/>
          <ac:spMkLst>
            <pc:docMk/>
            <pc:sldMk cId="3548941852" sldId="325"/>
            <ac:spMk id="20" creationId="{19ED4940-B982-4DD1-9363-A3ABB5B09F94}"/>
          </ac:spMkLst>
        </pc:spChg>
        <pc:spChg chg="add mo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21" creationId="{2D69C37D-9AC5-4D7F-8CF4-DF3F48E8AE9C}"/>
          </ac:spMkLst>
        </pc:spChg>
        <pc:spChg chg="add del mod">
          <ac:chgData name="Andrea Raso" userId="35234fb4-5e65-4a50-a07c-07e9f162eb34" providerId="ADAL" clId="{3082D607-2B1A-4E28-A9F5-308A84B482A2}" dt="2020-03-24T09:04:00.100" v="690" actId="478"/>
          <ac:spMkLst>
            <pc:docMk/>
            <pc:sldMk cId="3548941852" sldId="325"/>
            <ac:spMk id="22" creationId="{96278A2F-74CC-4B68-9A22-938E813A1104}"/>
          </ac:spMkLst>
        </pc:spChg>
        <pc:spChg chg="add del mod">
          <ac:chgData name="Andrea Raso" userId="35234fb4-5e65-4a50-a07c-07e9f162eb34" providerId="ADAL" clId="{3082D607-2B1A-4E28-A9F5-308A84B482A2}" dt="2020-03-20T10:11:35.572" v="336" actId="478"/>
          <ac:spMkLst>
            <pc:docMk/>
            <pc:sldMk cId="3548941852" sldId="325"/>
            <ac:spMk id="23" creationId="{18ADA7AC-5735-44F4-9B2F-66AF5C81E45A}"/>
          </ac:spMkLst>
        </pc:spChg>
        <pc:spChg chg="add del mod">
          <ac:chgData name="Andrea Raso" userId="35234fb4-5e65-4a50-a07c-07e9f162eb34" providerId="ADAL" clId="{3082D607-2B1A-4E28-A9F5-308A84B482A2}" dt="2020-03-20T10:19:43.639" v="401" actId="478"/>
          <ac:spMkLst>
            <pc:docMk/>
            <pc:sldMk cId="3548941852" sldId="325"/>
            <ac:spMk id="24" creationId="{A70605FD-EE9F-422D-B3EC-AF8BDFEF6037}"/>
          </ac:spMkLst>
        </pc:spChg>
        <pc:spChg chg="add del mod">
          <ac:chgData name="Andrea Raso" userId="35234fb4-5e65-4a50-a07c-07e9f162eb34" providerId="ADAL" clId="{3082D607-2B1A-4E28-A9F5-308A84B482A2}" dt="2020-03-20T10:12:30.272" v="344" actId="478"/>
          <ac:spMkLst>
            <pc:docMk/>
            <pc:sldMk cId="3548941852" sldId="325"/>
            <ac:spMk id="25" creationId="{32922440-80A3-4C24-86D7-D6EA67EF3F5E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5" creationId="{B6305705-1243-4DF2-94FC-D83C8F05CC8A}"/>
          </ac:spMkLst>
        </pc:spChg>
        <pc:spChg chg="add del mod">
          <ac:chgData name="Andrea Raso" userId="35234fb4-5e65-4a50-a07c-07e9f162eb34" providerId="ADAL" clId="{3082D607-2B1A-4E28-A9F5-308A84B482A2}" dt="2020-03-20T10:25:29.638" v="456" actId="478"/>
          <ac:spMkLst>
            <pc:docMk/>
            <pc:sldMk cId="3548941852" sldId="325"/>
            <ac:spMk id="26" creationId="{1981CC89-2AA8-4978-8580-D3AA9A39F758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6" creationId="{88E94E23-975E-4BA5-8F1B-59C87DFDA71F}"/>
          </ac:spMkLst>
        </pc:spChg>
        <pc:spChg chg="add del mod">
          <ac:chgData name="Andrea Raso" userId="35234fb4-5e65-4a50-a07c-07e9f162eb34" providerId="ADAL" clId="{3082D607-2B1A-4E28-A9F5-308A84B482A2}" dt="2020-03-20T10:25:58.454" v="460" actId="478"/>
          <ac:spMkLst>
            <pc:docMk/>
            <pc:sldMk cId="3548941852" sldId="325"/>
            <ac:spMk id="27" creationId="{C68E5296-1CC5-42F3-A883-8ADF3A5EF0D0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7" creationId="{C8FCDE49-906E-4F5A-B6EA-571392418CE4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8" creationId="{02522FF4-F472-4728-A569-01C23A7E25D9}"/>
          </ac:spMkLst>
        </pc:spChg>
        <pc:spChg chg="add del mod">
          <ac:chgData name="Andrea Raso" userId="35234fb4-5e65-4a50-a07c-07e9f162eb34" providerId="ADAL" clId="{3082D607-2B1A-4E28-A9F5-308A84B482A2}" dt="2020-03-20T15:02:26.644" v="472" actId="478"/>
          <ac:spMkLst>
            <pc:docMk/>
            <pc:sldMk cId="3548941852" sldId="325"/>
            <ac:spMk id="28" creationId="{E4C5D21C-9422-414F-87DE-FE89612AC059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9" creationId="{27200CCC-1CD0-43B1-836A-FECDD134FDDF}"/>
          </ac:spMkLst>
        </pc:spChg>
        <pc:spChg chg="add mo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29" creationId="{C28F8A1F-7B44-400B-A204-5FCF3C78190E}"/>
          </ac:spMkLst>
        </pc:spChg>
        <pc:spChg chg="add mod or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30" creationId="{200B191B-9BCE-465B-801E-E5FA1FEC1D53}"/>
          </ac:spMkLst>
        </pc:spChg>
        <pc:spChg chg="add mod or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31" creationId="{22DBFFAC-E59A-4FF7-AB2B-0378ECBB23F4}"/>
          </ac:spMkLst>
        </pc:spChg>
        <pc:picChg chg="add del mod">
          <ac:chgData name="Andrea Raso" userId="35234fb4-5e65-4a50-a07c-07e9f162eb34" providerId="ADAL" clId="{3082D607-2B1A-4E28-A9F5-308A84B482A2}" dt="2020-03-20T10:05:03.253" v="254"/>
          <ac:picMkLst>
            <pc:docMk/>
            <pc:sldMk cId="3548941852" sldId="325"/>
            <ac:picMk id="3" creationId="{6AC6FF42-F991-4807-B045-A76F76E38B91}"/>
          </ac:picMkLst>
        </pc:picChg>
        <pc:picChg chg="add del mod">
          <ac:chgData name="Andrea Raso" userId="35234fb4-5e65-4a50-a07c-07e9f162eb34" providerId="ADAL" clId="{3082D607-2B1A-4E28-A9F5-308A84B482A2}" dt="2020-03-20T10:06:39.845" v="273" actId="478"/>
          <ac:picMkLst>
            <pc:docMk/>
            <pc:sldMk cId="3548941852" sldId="325"/>
            <ac:picMk id="4" creationId="{C41A37DF-F5B9-4CA9-8390-96EF5F88B268}"/>
          </ac:picMkLst>
        </pc:picChg>
        <pc:picChg chg="add del mod">
          <ac:chgData name="Andrea Raso" userId="35234fb4-5e65-4a50-a07c-07e9f162eb34" providerId="ADAL" clId="{3082D607-2B1A-4E28-A9F5-308A84B482A2}" dt="2020-03-12T08:21:28.302" v="111" actId="478"/>
          <ac:picMkLst>
            <pc:docMk/>
            <pc:sldMk cId="3548941852" sldId="325"/>
            <ac:picMk id="15" creationId="{45561C58-5940-442C-807F-5D345C2D95CC}"/>
          </ac:picMkLst>
        </pc:picChg>
        <pc:picChg chg="add del mod">
          <ac:chgData name="Andrea Raso" userId="35234fb4-5e65-4a50-a07c-07e9f162eb34" providerId="ADAL" clId="{3082D607-2B1A-4E28-A9F5-308A84B482A2}" dt="2020-03-20T10:06:42.951" v="274" actId="478"/>
          <ac:picMkLst>
            <pc:docMk/>
            <pc:sldMk cId="3548941852" sldId="325"/>
            <ac:picMk id="15" creationId="{574DA89B-E3A2-4FA8-8B24-A399429BA163}"/>
          </ac:picMkLst>
        </pc:picChg>
      </pc:sldChg>
      <pc:sldChg chg="add del">
        <pc:chgData name="Andrea Raso" userId="35234fb4-5e65-4a50-a07c-07e9f162eb34" providerId="ADAL" clId="{3082D607-2B1A-4E28-A9F5-308A84B482A2}" dt="2020-03-20T15:53:25.878" v="531"/>
        <pc:sldMkLst>
          <pc:docMk/>
          <pc:sldMk cId="384202824" sldId="326"/>
        </pc:sldMkLst>
      </pc:sldChg>
      <pc:sldChg chg="add del">
        <pc:chgData name="Andrea Raso" userId="35234fb4-5e65-4a50-a07c-07e9f162eb34" providerId="ADAL" clId="{3082D607-2B1A-4E28-A9F5-308A84B482A2}" dt="2020-03-20T15:53:32.770" v="536" actId="2696"/>
        <pc:sldMkLst>
          <pc:docMk/>
          <pc:sldMk cId="4252680915" sldId="326"/>
        </pc:sldMkLst>
      </pc:sldChg>
      <pc:sldChg chg="addSp delSp modSp add ord">
        <pc:chgData name="Andrea Raso" userId="35234fb4-5e65-4a50-a07c-07e9f162eb34" providerId="ADAL" clId="{3082D607-2B1A-4E28-A9F5-308A84B482A2}" dt="2020-03-30T16:02:30.877" v="3365"/>
        <pc:sldMkLst>
          <pc:docMk/>
          <pc:sldMk cId="1119625627" sldId="327"/>
        </pc:sldMkLst>
        <pc:spChg chg="mod">
          <ac:chgData name="Andrea Raso" userId="35234fb4-5e65-4a50-a07c-07e9f162eb34" providerId="ADAL" clId="{3082D607-2B1A-4E28-A9F5-308A84B482A2}" dt="2020-03-30T15:48:01.403" v="3012" actId="20577"/>
          <ac:spMkLst>
            <pc:docMk/>
            <pc:sldMk cId="1119625627" sldId="327"/>
            <ac:spMk id="2" creationId="{7ECAEB78-BB2A-4B20-8BDC-22B1DF661FF4}"/>
          </ac:spMkLst>
        </pc:spChg>
        <pc:spChg chg="mod">
          <ac:chgData name="Andrea Raso" userId="35234fb4-5e65-4a50-a07c-07e9f162eb34" providerId="ADAL" clId="{3082D607-2B1A-4E28-A9F5-308A84B482A2}" dt="2020-03-30T15:50:32.387" v="3189" actId="404"/>
          <ac:spMkLst>
            <pc:docMk/>
            <pc:sldMk cId="1119625627" sldId="327"/>
            <ac:spMk id="19" creationId="{A21EA81B-AB6E-4CF8-92A5-A3536AB09170}"/>
          </ac:spMkLst>
        </pc:spChg>
        <pc:spChg chg="add mod">
          <ac:chgData name="Andrea Raso" userId="35234fb4-5e65-4a50-a07c-07e9f162eb34" providerId="ADAL" clId="{3082D607-2B1A-4E28-A9F5-308A84B482A2}" dt="2020-03-30T15:50:34.934" v="3191" actId="20577"/>
          <ac:spMkLst>
            <pc:docMk/>
            <pc:sldMk cId="1119625627" sldId="327"/>
            <ac:spMk id="20" creationId="{BC8C57CF-1430-42FD-BCBA-CD622965DE20}"/>
          </ac:spMkLst>
        </pc:spChg>
        <pc:picChg chg="del">
          <ac:chgData name="Andrea Raso" userId="35234fb4-5e65-4a50-a07c-07e9f162eb34" providerId="ADAL" clId="{3082D607-2B1A-4E28-A9F5-308A84B482A2}" dt="2020-03-30T15:48:27.915" v="3015" actId="478"/>
          <ac:picMkLst>
            <pc:docMk/>
            <pc:sldMk cId="1119625627" sldId="327"/>
            <ac:picMk id="5" creationId="{F23B5060-2F3D-44C6-83AA-1ACCBB5488CC}"/>
          </ac:picMkLst>
        </pc:picChg>
        <pc:picChg chg="mod">
          <ac:chgData name="Andrea Raso" userId="35234fb4-5e65-4a50-a07c-07e9f162eb34" providerId="ADAL" clId="{3082D607-2B1A-4E28-A9F5-308A84B482A2}" dt="2020-03-30T15:50:49.455" v="3194" actId="408"/>
          <ac:picMkLst>
            <pc:docMk/>
            <pc:sldMk cId="1119625627" sldId="327"/>
            <ac:picMk id="7" creationId="{672516E4-2510-4EF8-A8E5-C1F3EB905FD7}"/>
          </ac:picMkLst>
        </pc:picChg>
        <pc:picChg chg="mod">
          <ac:chgData name="Andrea Raso" userId="35234fb4-5e65-4a50-a07c-07e9f162eb34" providerId="ADAL" clId="{3082D607-2B1A-4E28-A9F5-308A84B482A2}" dt="2020-03-30T15:50:49.455" v="3194" actId="408"/>
          <ac:picMkLst>
            <pc:docMk/>
            <pc:sldMk cId="1119625627" sldId="327"/>
            <ac:picMk id="9" creationId="{62C9F492-EE46-4869-907E-605490A26AC9}"/>
          </ac:picMkLst>
        </pc:picChg>
        <pc:picChg chg="mod">
          <ac:chgData name="Andrea Raso" userId="35234fb4-5e65-4a50-a07c-07e9f162eb34" providerId="ADAL" clId="{3082D607-2B1A-4E28-A9F5-308A84B482A2}" dt="2020-03-30T15:50:49.455" v="3194" actId="408"/>
          <ac:picMkLst>
            <pc:docMk/>
            <pc:sldMk cId="1119625627" sldId="327"/>
            <ac:picMk id="11" creationId="{C85C6016-5E2A-48BD-BC59-BAC88270D62A}"/>
          </ac:picMkLst>
        </pc:picChg>
        <pc:picChg chg="mod">
          <ac:chgData name="Andrea Raso" userId="35234fb4-5e65-4a50-a07c-07e9f162eb34" providerId="ADAL" clId="{3082D607-2B1A-4E28-A9F5-308A84B482A2}" dt="2020-03-30T15:50:49.455" v="3194" actId="408"/>
          <ac:picMkLst>
            <pc:docMk/>
            <pc:sldMk cId="1119625627" sldId="327"/>
            <ac:picMk id="14" creationId="{3A6D9F9C-E4A4-4A20-B764-F4F323EE5323}"/>
          </ac:picMkLst>
        </pc:picChg>
        <pc:picChg chg="add del mod">
          <ac:chgData name="Andrea Raso" userId="35234fb4-5e65-4a50-a07c-07e9f162eb34" providerId="ADAL" clId="{3082D607-2B1A-4E28-A9F5-308A84B482A2}" dt="2020-03-30T15:56:54.859" v="3276" actId="478"/>
          <ac:picMkLst>
            <pc:docMk/>
            <pc:sldMk cId="1119625627" sldId="327"/>
            <ac:picMk id="21" creationId="{3524DE2B-D40B-4710-8756-099D0BB1352C}"/>
          </ac:picMkLst>
        </pc:picChg>
        <pc:picChg chg="add del mod">
          <ac:chgData name="Andrea Raso" userId="35234fb4-5e65-4a50-a07c-07e9f162eb34" providerId="ADAL" clId="{3082D607-2B1A-4E28-A9F5-308A84B482A2}" dt="2020-03-30T15:57:16.908" v="3286" actId="478"/>
          <ac:picMkLst>
            <pc:docMk/>
            <pc:sldMk cId="1119625627" sldId="327"/>
            <ac:picMk id="22" creationId="{C94E5D6F-EBB2-44F5-8BB6-9F5E335EDA53}"/>
          </ac:picMkLst>
        </pc:picChg>
        <pc:picChg chg="add del mod">
          <ac:chgData name="Andrea Raso" userId="35234fb4-5e65-4a50-a07c-07e9f162eb34" providerId="ADAL" clId="{3082D607-2B1A-4E28-A9F5-308A84B482A2}" dt="2020-03-30T15:57:05.268" v="3281" actId="478"/>
          <ac:picMkLst>
            <pc:docMk/>
            <pc:sldMk cId="1119625627" sldId="327"/>
            <ac:picMk id="23" creationId="{2726AD83-6262-40CF-9CEC-F83F5A930212}"/>
          </ac:picMkLst>
        </pc:picChg>
        <pc:picChg chg="add del mod">
          <ac:chgData name="Andrea Raso" userId="35234fb4-5e65-4a50-a07c-07e9f162eb34" providerId="ADAL" clId="{3082D607-2B1A-4E28-A9F5-308A84B482A2}" dt="2020-03-30T15:56:40.237" v="3267" actId="478"/>
          <ac:picMkLst>
            <pc:docMk/>
            <pc:sldMk cId="1119625627" sldId="327"/>
            <ac:picMk id="24" creationId="{F5252821-4962-4B09-A03A-E502A4612575}"/>
          </ac:picMkLst>
        </pc:picChg>
        <pc:picChg chg="add del mod">
          <ac:chgData name="Andrea Raso" userId="35234fb4-5e65-4a50-a07c-07e9f162eb34" providerId="ADAL" clId="{3082D607-2B1A-4E28-A9F5-308A84B482A2}" dt="2020-03-30T15:56:43.540" v="3271" actId="478"/>
          <ac:picMkLst>
            <pc:docMk/>
            <pc:sldMk cId="1119625627" sldId="327"/>
            <ac:picMk id="25" creationId="{A4CAFD36-A9F0-47C4-B271-38881695FD43}"/>
          </ac:picMkLst>
        </pc:picChg>
        <pc:picChg chg="add del">
          <ac:chgData name="Andrea Raso" userId="35234fb4-5e65-4a50-a07c-07e9f162eb34" providerId="ADAL" clId="{3082D607-2B1A-4E28-A9F5-308A84B482A2}" dt="2020-03-30T15:56:45.644" v="3273"/>
          <ac:picMkLst>
            <pc:docMk/>
            <pc:sldMk cId="1119625627" sldId="327"/>
            <ac:picMk id="26" creationId="{5713B217-5215-4138-9587-936988CAFCEF}"/>
          </ac:picMkLst>
        </pc:picChg>
        <pc:picChg chg="add mod">
          <ac:chgData name="Andrea Raso" userId="35234fb4-5e65-4a50-a07c-07e9f162eb34" providerId="ADAL" clId="{3082D607-2B1A-4E28-A9F5-308A84B482A2}" dt="2020-03-30T15:57:23.055" v="3291" actId="1076"/>
          <ac:picMkLst>
            <pc:docMk/>
            <pc:sldMk cId="1119625627" sldId="327"/>
            <ac:picMk id="27" creationId="{DF4C0851-1A04-4801-81CF-C9E75D1845AB}"/>
          </ac:picMkLst>
        </pc:picChg>
        <pc:picChg chg="add del">
          <ac:chgData name="Andrea Raso" userId="35234fb4-5e65-4a50-a07c-07e9f162eb34" providerId="ADAL" clId="{3082D607-2B1A-4E28-A9F5-308A84B482A2}" dt="2020-03-30T15:56:57.208" v="3278"/>
          <ac:picMkLst>
            <pc:docMk/>
            <pc:sldMk cId="1119625627" sldId="327"/>
            <ac:picMk id="28" creationId="{24F20C5C-D00D-4662-8FC7-CA0EA2F912D8}"/>
          </ac:picMkLst>
        </pc:picChg>
        <pc:picChg chg="add mod">
          <ac:chgData name="Andrea Raso" userId="35234fb4-5e65-4a50-a07c-07e9f162eb34" providerId="ADAL" clId="{3082D607-2B1A-4E28-A9F5-308A84B482A2}" dt="2020-03-30T15:57:24.442" v="3292" actId="1076"/>
          <ac:picMkLst>
            <pc:docMk/>
            <pc:sldMk cId="1119625627" sldId="327"/>
            <ac:picMk id="29" creationId="{311C5661-84E5-40C0-B423-378118EDFD11}"/>
          </ac:picMkLst>
        </pc:picChg>
        <pc:picChg chg="add del">
          <ac:chgData name="Andrea Raso" userId="35234fb4-5e65-4a50-a07c-07e9f162eb34" providerId="ADAL" clId="{3082D607-2B1A-4E28-A9F5-308A84B482A2}" dt="2020-03-30T15:57:08.372" v="3283"/>
          <ac:picMkLst>
            <pc:docMk/>
            <pc:sldMk cId="1119625627" sldId="327"/>
            <ac:picMk id="30" creationId="{3185D000-7EDA-470D-8EAB-C43C99D95D03}"/>
          </ac:picMkLst>
        </pc:picChg>
        <pc:picChg chg="add mod">
          <ac:chgData name="Andrea Raso" userId="35234fb4-5e65-4a50-a07c-07e9f162eb34" providerId="ADAL" clId="{3082D607-2B1A-4E28-A9F5-308A84B482A2}" dt="2020-03-30T15:57:26.683" v="3293" actId="1076"/>
          <ac:picMkLst>
            <pc:docMk/>
            <pc:sldMk cId="1119625627" sldId="327"/>
            <ac:picMk id="31" creationId="{81BA83B0-3A38-4298-AE2B-602BDCD5B0D1}"/>
          </ac:picMkLst>
        </pc:picChg>
        <pc:picChg chg="add del">
          <ac:chgData name="Andrea Raso" userId="35234fb4-5e65-4a50-a07c-07e9f162eb34" providerId="ADAL" clId="{3082D607-2B1A-4E28-A9F5-308A84B482A2}" dt="2020-03-30T15:57:19.005" v="3288"/>
          <ac:picMkLst>
            <pc:docMk/>
            <pc:sldMk cId="1119625627" sldId="327"/>
            <ac:picMk id="32" creationId="{52298C91-915A-4412-A2F5-71297F4E37F0}"/>
          </ac:picMkLst>
        </pc:picChg>
        <pc:picChg chg="add mod">
          <ac:chgData name="Andrea Raso" userId="35234fb4-5e65-4a50-a07c-07e9f162eb34" providerId="ADAL" clId="{3082D607-2B1A-4E28-A9F5-308A84B482A2}" dt="2020-03-30T15:57:21.603" v="3290" actId="1076"/>
          <ac:picMkLst>
            <pc:docMk/>
            <pc:sldMk cId="1119625627" sldId="327"/>
            <ac:picMk id="33" creationId="{EDEDC668-CADB-4175-AD9E-E35493E1B1B7}"/>
          </ac:picMkLst>
        </pc:picChg>
        <pc:picChg chg="mod">
          <ac:chgData name="Andrea Raso" userId="35234fb4-5e65-4a50-a07c-07e9f162eb34" providerId="ADAL" clId="{3082D607-2B1A-4E28-A9F5-308A84B482A2}" dt="2020-03-30T15:50:45.905" v="3192" actId="408"/>
          <ac:picMkLst>
            <pc:docMk/>
            <pc:sldMk cId="1119625627" sldId="327"/>
            <ac:picMk id="47" creationId="{44701246-B405-467F-855E-C6D9880F3B3E}"/>
          </ac:picMkLst>
        </pc:picChg>
        <pc:picChg chg="mod">
          <ac:chgData name="Andrea Raso" userId="35234fb4-5e65-4a50-a07c-07e9f162eb34" providerId="ADAL" clId="{3082D607-2B1A-4E28-A9F5-308A84B482A2}" dt="2020-03-30T15:50:45.905" v="3192" actId="408"/>
          <ac:picMkLst>
            <pc:docMk/>
            <pc:sldMk cId="1119625627" sldId="327"/>
            <ac:picMk id="49" creationId="{14457D1A-8120-426B-9640-D08134C82E10}"/>
          </ac:picMkLst>
        </pc:picChg>
        <pc:picChg chg="del">
          <ac:chgData name="Andrea Raso" userId="35234fb4-5e65-4a50-a07c-07e9f162eb34" providerId="ADAL" clId="{3082D607-2B1A-4E28-A9F5-308A84B482A2}" dt="2020-03-30T15:48:24.088" v="3013" actId="478"/>
          <ac:picMkLst>
            <pc:docMk/>
            <pc:sldMk cId="1119625627" sldId="327"/>
            <ac:picMk id="51" creationId="{56B6D713-BF7B-4D5C-A85C-301320C46108}"/>
          </ac:picMkLst>
        </pc:picChg>
        <pc:picChg chg="mod">
          <ac:chgData name="Andrea Raso" userId="35234fb4-5e65-4a50-a07c-07e9f162eb34" providerId="ADAL" clId="{3082D607-2B1A-4E28-A9F5-308A84B482A2}" dt="2020-03-30T15:50:48.056" v="3193" actId="408"/>
          <ac:picMkLst>
            <pc:docMk/>
            <pc:sldMk cId="1119625627" sldId="327"/>
            <ac:picMk id="53" creationId="{47B66DF9-B59B-4E71-976F-5AF8AFB6B8D2}"/>
          </ac:picMkLst>
        </pc:picChg>
        <pc:picChg chg="mod">
          <ac:chgData name="Andrea Raso" userId="35234fb4-5e65-4a50-a07c-07e9f162eb34" providerId="ADAL" clId="{3082D607-2B1A-4E28-A9F5-308A84B482A2}" dt="2020-03-30T15:50:48.056" v="3193" actId="408"/>
          <ac:picMkLst>
            <pc:docMk/>
            <pc:sldMk cId="1119625627" sldId="327"/>
            <ac:picMk id="55" creationId="{9A27301D-9972-4ACE-B3F8-7C79EE17BDB3}"/>
          </ac:picMkLst>
        </pc:picChg>
        <pc:picChg chg="mod">
          <ac:chgData name="Andrea Raso" userId="35234fb4-5e65-4a50-a07c-07e9f162eb34" providerId="ADAL" clId="{3082D607-2B1A-4E28-A9F5-308A84B482A2}" dt="2020-03-30T15:50:45.905" v="3192" actId="408"/>
          <ac:picMkLst>
            <pc:docMk/>
            <pc:sldMk cId="1119625627" sldId="327"/>
            <ac:picMk id="57" creationId="{93FEF001-6AF9-49B2-868A-D0327B636F24}"/>
          </ac:picMkLst>
        </pc:picChg>
        <pc:picChg chg="mod">
          <ac:chgData name="Andrea Raso" userId="35234fb4-5e65-4a50-a07c-07e9f162eb34" providerId="ADAL" clId="{3082D607-2B1A-4E28-A9F5-308A84B482A2}" dt="2020-03-30T15:50:48.056" v="3193" actId="408"/>
          <ac:picMkLst>
            <pc:docMk/>
            <pc:sldMk cId="1119625627" sldId="327"/>
            <ac:picMk id="59" creationId="{AEEB5FE1-1D00-427E-BA22-468D2C0A3CBE}"/>
          </ac:picMkLst>
        </pc:picChg>
        <pc:picChg chg="mod">
          <ac:chgData name="Andrea Raso" userId="35234fb4-5e65-4a50-a07c-07e9f162eb34" providerId="ADAL" clId="{3082D607-2B1A-4E28-A9F5-308A84B482A2}" dt="2020-03-30T15:50:48.056" v="3193" actId="408"/>
          <ac:picMkLst>
            <pc:docMk/>
            <pc:sldMk cId="1119625627" sldId="327"/>
            <ac:picMk id="61" creationId="{5AD34197-61C1-49BA-B4EA-362E101DC747}"/>
          </ac:picMkLst>
        </pc:picChg>
        <pc:picChg chg="mod">
          <ac:chgData name="Andrea Raso" userId="35234fb4-5e65-4a50-a07c-07e9f162eb34" providerId="ADAL" clId="{3082D607-2B1A-4E28-A9F5-308A84B482A2}" dt="2020-03-30T15:50:45.905" v="3192" actId="408"/>
          <ac:picMkLst>
            <pc:docMk/>
            <pc:sldMk cId="1119625627" sldId="327"/>
            <ac:picMk id="63" creationId="{BB7003C0-161C-4628-9D88-5CE30274782E}"/>
          </ac:picMkLst>
        </pc:picChg>
        <pc:picChg chg="del">
          <ac:chgData name="Andrea Raso" userId="35234fb4-5e65-4a50-a07c-07e9f162eb34" providerId="ADAL" clId="{3082D607-2B1A-4E28-A9F5-308A84B482A2}" dt="2020-03-30T15:48:33.917" v="3016" actId="478"/>
          <ac:picMkLst>
            <pc:docMk/>
            <pc:sldMk cId="1119625627" sldId="327"/>
            <ac:picMk id="65" creationId="{C0665E0C-315E-4167-85D0-C37DEFC70E2D}"/>
          </ac:picMkLst>
        </pc:picChg>
      </pc:sldChg>
      <pc:sldChg chg="modSp add del ord">
        <pc:chgData name="Andrea Raso" userId="35234fb4-5e65-4a50-a07c-07e9f162eb34" providerId="ADAL" clId="{3082D607-2B1A-4E28-A9F5-308A84B482A2}" dt="2020-03-22T10:17:42.369" v="669" actId="2696"/>
        <pc:sldMkLst>
          <pc:docMk/>
          <pc:sldMk cId="3542231952" sldId="345"/>
        </pc:sldMkLst>
        <pc:spChg chg="mod">
          <ac:chgData name="Andrea Raso" userId="35234fb4-5e65-4a50-a07c-07e9f162eb34" providerId="ADAL" clId="{3082D607-2B1A-4E28-A9F5-308A84B482A2}" dt="2020-03-22T10:16:28.824" v="662" actId="14100"/>
          <ac:spMkLst>
            <pc:docMk/>
            <pc:sldMk cId="3542231952" sldId="345"/>
            <ac:spMk id="21" creationId="{72906A11-13E8-47DF-A02C-4EAF9F1B2E9D}"/>
          </ac:spMkLst>
        </pc:spChg>
        <pc:picChg chg="mod">
          <ac:chgData name="Andrea Raso" userId="35234fb4-5e65-4a50-a07c-07e9f162eb34" providerId="ADAL" clId="{3082D607-2B1A-4E28-A9F5-308A84B482A2}" dt="2020-03-22T10:16:43.262" v="663" actId="207"/>
          <ac:picMkLst>
            <pc:docMk/>
            <pc:sldMk cId="3542231952" sldId="345"/>
            <ac:picMk id="26" creationId="{16E13EBC-3F12-4924-AD01-C0463A2A245C}"/>
          </ac:picMkLst>
        </pc:picChg>
        <pc:picChg chg="mod">
          <ac:chgData name="Andrea Raso" userId="35234fb4-5e65-4a50-a07c-07e9f162eb34" providerId="ADAL" clId="{3082D607-2B1A-4E28-A9F5-308A84B482A2}" dt="2020-03-22T10:16:47.372" v="664" actId="207"/>
          <ac:picMkLst>
            <pc:docMk/>
            <pc:sldMk cId="3542231952" sldId="345"/>
            <ac:picMk id="38" creationId="{526A9B72-8A00-421B-BD58-B064A3C60BC4}"/>
          </ac:picMkLst>
        </pc:picChg>
      </pc:sldChg>
      <pc:sldChg chg="addSp delSp modSp add del">
        <pc:chgData name="Andrea Raso" userId="35234fb4-5e65-4a50-a07c-07e9f162eb34" providerId="ADAL" clId="{3082D607-2B1A-4E28-A9F5-308A84B482A2}" dt="2020-03-30T15:58:08.638" v="3295" actId="2696"/>
        <pc:sldMkLst>
          <pc:docMk/>
          <pc:sldMk cId="3863488032" sldId="346"/>
        </pc:sldMkLst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2" creationId="{DEAC2BF6-014E-444C-BDBF-FA995D57F731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3" creationId="{E30D04D0-17F9-4341-B85F-BBEAE560CD69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7" creationId="{BE0705C4-3A14-43BB-8347-C447FFB4C143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10" creationId="{3251C63D-1B7C-461A-A4DC-3FB80C74BDA5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11" creationId="{AD45FCB0-B670-4D00-8EB1-5EE1D5CCE01E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14" creationId="{879F833C-9C9A-4553-AC38-C60F691E892B}"/>
          </ac:spMkLst>
        </pc:spChg>
        <pc:picChg chg="add del mod">
          <ac:chgData name="Andrea Raso" userId="35234fb4-5e65-4a50-a07c-07e9f162eb34" providerId="ADAL" clId="{3082D607-2B1A-4E28-A9F5-308A84B482A2}" dt="2020-03-24T09:03:04.440" v="688" actId="478"/>
          <ac:picMkLst>
            <pc:docMk/>
            <pc:sldMk cId="3863488032" sldId="346"/>
            <ac:picMk id="2" creationId="{A45FBFEB-B941-4151-8BD4-CB87FAB94015}"/>
          </ac:picMkLst>
        </pc:picChg>
        <pc:picChg chg="add mod">
          <ac:chgData name="Andrea Raso" userId="35234fb4-5e65-4a50-a07c-07e9f162eb34" providerId="ADAL" clId="{3082D607-2B1A-4E28-A9F5-308A84B482A2}" dt="2020-03-24T09:03:08.929" v="689" actId="1076"/>
          <ac:picMkLst>
            <pc:docMk/>
            <pc:sldMk cId="3863488032" sldId="346"/>
            <ac:picMk id="3" creationId="{63641E80-C386-449C-B18C-1C2920747B66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4" creationId="{EE9302B2-26D8-44DE-93FA-86DC082AD830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5" creationId="{A140F83D-4B89-433C-B175-D79FF429F5B7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6" creationId="{BC9E6E97-B328-40D9-8F87-3E611756B186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8" creationId="{DF60A33C-7FFE-4081-AA38-282944DEABA4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9" creationId="{986E0F59-5E6C-41FF-85C3-0BC2713748E2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2" creationId="{F64C173B-829B-4BA8-ADE7-BC2A68CD901E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3" creationId="{D9CD9CD6-348F-472B-BB68-5E07A8B80F62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5" creationId="{EE0FE60C-1585-4858-A36B-0A05B12A58B2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6" creationId="{09A75D2D-35F8-49FC-B437-F31C410E443B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7" creationId="{1FD42C35-240D-4814-8CB9-A2444A7466F2}"/>
          </ac:picMkLst>
        </pc:picChg>
        <pc:picChg chg="add del mod">
          <ac:chgData name="Andrea Raso" userId="35234fb4-5e65-4a50-a07c-07e9f162eb34" providerId="ADAL" clId="{3082D607-2B1A-4E28-A9F5-308A84B482A2}" dt="2020-03-22T10:23:16.951" v="675" actId="478"/>
          <ac:picMkLst>
            <pc:docMk/>
            <pc:sldMk cId="3863488032" sldId="346"/>
            <ac:picMk id="18" creationId="{4E1892FB-6C32-4BEF-9E63-DA20E658F5AA}"/>
          </ac:picMkLst>
        </pc:picChg>
      </pc:sldChg>
      <pc:sldChg chg="addSp delSp modSp add del mod">
        <pc:chgData name="Andrea Raso" userId="35234fb4-5e65-4a50-a07c-07e9f162eb34" providerId="ADAL" clId="{3082D607-2B1A-4E28-A9F5-308A84B482A2}" dt="2020-03-30T12:27:11.425" v="874" actId="2696"/>
        <pc:sldMkLst>
          <pc:docMk/>
          <pc:sldMk cId="2101587874" sldId="347"/>
        </pc:sldMkLst>
        <pc:spChg chg="del">
          <ac:chgData name="Andrea Raso" userId="35234fb4-5e65-4a50-a07c-07e9f162eb34" providerId="ADAL" clId="{3082D607-2B1A-4E28-A9F5-308A84B482A2}" dt="2020-03-28T10:44:33.891" v="773" actId="1957"/>
          <ac:spMkLst>
            <pc:docMk/>
            <pc:sldMk cId="2101587874" sldId="347"/>
            <ac:spMk id="3" creationId="{DCF05517-7706-4B66-AD67-88BE721BC853}"/>
          </ac:spMkLst>
        </pc:spChg>
        <pc:spChg chg="add del mod">
          <ac:chgData name="Andrea Raso" userId="35234fb4-5e65-4a50-a07c-07e9f162eb34" providerId="ADAL" clId="{3082D607-2B1A-4E28-A9F5-308A84B482A2}" dt="2020-03-30T12:16:48.654" v="819" actId="1032"/>
          <ac:spMkLst>
            <pc:docMk/>
            <pc:sldMk cId="2101587874" sldId="347"/>
            <ac:spMk id="6" creationId="{E8F8AD82-3D52-421A-9DC5-F862D1B84B45}"/>
          </ac:spMkLst>
        </pc:spChg>
        <pc:spChg chg="add del mod">
          <ac:chgData name="Andrea Raso" userId="35234fb4-5e65-4a50-a07c-07e9f162eb34" providerId="ADAL" clId="{3082D607-2B1A-4E28-A9F5-308A84B482A2}" dt="2020-03-28T10:46:04.812" v="778" actId="1957"/>
          <ac:spMkLst>
            <pc:docMk/>
            <pc:sldMk cId="2101587874" sldId="347"/>
            <ac:spMk id="7" creationId="{4BEB6A2B-E8AF-49DA-BBBA-FC1DFFB0BF53}"/>
          </ac:spMkLst>
        </pc:spChg>
        <pc:spChg chg="add del mod">
          <ac:chgData name="Andrea Raso" userId="35234fb4-5e65-4a50-a07c-07e9f162eb34" providerId="ADAL" clId="{3082D607-2B1A-4E28-A9F5-308A84B482A2}" dt="2020-03-30T12:17:12.571" v="825" actId="1957"/>
          <ac:spMkLst>
            <pc:docMk/>
            <pc:sldMk cId="2101587874" sldId="347"/>
            <ac:spMk id="8" creationId="{3AC6822E-36F9-427F-A62F-2B37E0C6B80E}"/>
          </ac:spMkLst>
        </pc:spChg>
        <pc:spChg chg="add del mod">
          <ac:chgData name="Andrea Raso" userId="35234fb4-5e65-4a50-a07c-07e9f162eb34" providerId="ADAL" clId="{3082D607-2B1A-4E28-A9F5-308A84B482A2}" dt="2020-03-30T12:21:23.098" v="847" actId="1957"/>
          <ac:spMkLst>
            <pc:docMk/>
            <pc:sldMk cId="2101587874" sldId="347"/>
            <ac:spMk id="14" creationId="{E376259B-259F-4B44-904C-67CC17A60770}"/>
          </ac:spMkLst>
        </pc:spChg>
        <pc:graphicFrameChg chg="add del mod">
          <ac:chgData name="Andrea Raso" userId="35234fb4-5e65-4a50-a07c-07e9f162eb34" providerId="ADAL" clId="{3082D607-2B1A-4E28-A9F5-308A84B482A2}" dt="2020-03-30T12:16:37.315" v="815" actId="478"/>
          <ac:graphicFrameMkLst>
            <pc:docMk/>
            <pc:sldMk cId="2101587874" sldId="347"/>
            <ac:graphicFrameMk id="5" creationId="{04F226FA-563E-4D51-85A3-A0E394D66247}"/>
          </ac:graphicFrameMkLst>
        </pc:graphicFrameChg>
        <pc:graphicFrameChg chg="add del mod">
          <ac:chgData name="Andrea Raso" userId="35234fb4-5e65-4a50-a07c-07e9f162eb34" providerId="ADAL" clId="{3082D607-2B1A-4E28-A9F5-308A84B482A2}" dt="2020-03-28T10:45:13.857" v="775" actId="478"/>
          <ac:graphicFrameMkLst>
            <pc:docMk/>
            <pc:sldMk cId="2101587874" sldId="347"/>
            <ac:graphicFrameMk id="6" creationId="{E26955C4-66A6-42E2-825E-19F69B239733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16:52.250" v="820" actId="478"/>
          <ac:graphicFrameMkLst>
            <pc:docMk/>
            <pc:sldMk cId="2101587874" sldId="347"/>
            <ac:graphicFrameMk id="7" creationId="{77EB3FBE-697F-49E4-9EB5-AD280638E064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17:07.893" v="822" actId="1032"/>
          <ac:graphicFrameMkLst>
            <pc:docMk/>
            <pc:sldMk cId="2101587874" sldId="347"/>
            <ac:graphicFrameMk id="9" creationId="{8584DDA4-22A8-4455-9349-977B12731234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16:41.244" v="816" actId="478"/>
          <ac:graphicFrameMkLst>
            <pc:docMk/>
            <pc:sldMk cId="2101587874" sldId="347"/>
            <ac:graphicFrameMk id="10" creationId="{1B5E973B-DD10-4BE4-8601-3FBF40079853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21:18.484" v="845" actId="478"/>
          <ac:graphicFrameMkLst>
            <pc:docMk/>
            <pc:sldMk cId="2101587874" sldId="347"/>
            <ac:graphicFrameMk id="13" creationId="{77A5F971-14DA-45E5-AB86-ED4477E46C15}"/>
          </ac:graphicFrameMkLst>
        </pc:graphicFrameChg>
        <pc:graphicFrameChg chg="add mod">
          <ac:chgData name="Andrea Raso" userId="35234fb4-5e65-4a50-a07c-07e9f162eb34" providerId="ADAL" clId="{3082D607-2B1A-4E28-A9F5-308A84B482A2}" dt="2020-03-30T12:21:31.081" v="848"/>
          <ac:graphicFrameMkLst>
            <pc:docMk/>
            <pc:sldMk cId="2101587874" sldId="347"/>
            <ac:graphicFrameMk id="17" creationId="{2DEE8C5F-FB8B-45DE-A9C9-D3FE3E9EAF84}"/>
          </ac:graphicFrameMkLst>
        </pc:graphicFrameChg>
      </pc:sldChg>
      <pc:sldChg chg="add del">
        <pc:chgData name="Andrea Raso" userId="35234fb4-5e65-4a50-a07c-07e9f162eb34" providerId="ADAL" clId="{3082D607-2B1A-4E28-A9F5-308A84B482A2}" dt="2020-03-27T18:51:24.195" v="692" actId="2696"/>
        <pc:sldMkLst>
          <pc:docMk/>
          <pc:sldMk cId="2870963834" sldId="347"/>
        </pc:sldMkLst>
      </pc:sldChg>
      <pc:sldChg chg="delSp modSp add">
        <pc:chgData name="Andrea Raso" userId="35234fb4-5e65-4a50-a07c-07e9f162eb34" providerId="ADAL" clId="{3082D607-2B1A-4E28-A9F5-308A84B482A2}" dt="2020-03-30T16:02:56.515" v="3366" actId="20577"/>
        <pc:sldMkLst>
          <pc:docMk/>
          <pc:sldMk cId="3751372679" sldId="347"/>
        </pc:sldMkLst>
        <pc:spChg chg="mod">
          <ac:chgData name="Andrea Raso" userId="35234fb4-5e65-4a50-a07c-07e9f162eb34" providerId="ADAL" clId="{3082D607-2B1A-4E28-A9F5-308A84B482A2}" dt="2020-03-30T16:02:56.515" v="3366" actId="20577"/>
          <ac:spMkLst>
            <pc:docMk/>
            <pc:sldMk cId="3751372679" sldId="347"/>
            <ac:spMk id="2" creationId="{CC2ECCE4-A3B2-48E3-AB6B-B408D37A37C9}"/>
          </ac:spMkLst>
        </pc:spChg>
        <pc:spChg chg="del">
          <ac:chgData name="Andrea Raso" userId="35234fb4-5e65-4a50-a07c-07e9f162eb34" providerId="ADAL" clId="{3082D607-2B1A-4E28-A9F5-308A84B482A2}" dt="2020-03-30T16:00:49.086" v="3355"/>
          <ac:spMkLst>
            <pc:docMk/>
            <pc:sldMk cId="3751372679" sldId="347"/>
            <ac:spMk id="3" creationId="{8216E99E-7D4A-4922-89C6-98DFF49736AA}"/>
          </ac:spMkLst>
        </pc:spChg>
      </pc:sldChg>
      <pc:sldChg chg="addSp delSp modSp add del setBg">
        <pc:chgData name="Andrea Raso" userId="35234fb4-5e65-4a50-a07c-07e9f162eb34" providerId="ADAL" clId="{3082D607-2B1A-4E28-A9F5-308A84B482A2}" dt="2020-03-30T15:04:14.490" v="2459" actId="2696"/>
        <pc:sldMkLst>
          <pc:docMk/>
          <pc:sldMk cId="302178543" sldId="348"/>
        </pc:sldMkLst>
        <pc:spChg chg="add mod ord">
          <ac:chgData name="Andrea Raso" userId="35234fb4-5e65-4a50-a07c-07e9f162eb34" providerId="ADAL" clId="{3082D607-2B1A-4E28-A9F5-308A84B482A2}" dt="2020-03-30T12:51:42.119" v="1436" actId="167"/>
          <ac:spMkLst>
            <pc:docMk/>
            <pc:sldMk cId="302178543" sldId="348"/>
            <ac:spMk id="2" creationId="{8CE1328D-95D2-42EF-BC94-BE69CF4FA282}"/>
          </ac:spMkLst>
        </pc:spChg>
        <pc:spChg chg="del">
          <ac:chgData name="Andrea Raso" userId="35234fb4-5e65-4a50-a07c-07e9f162eb34" providerId="ADAL" clId="{3082D607-2B1A-4E28-A9F5-308A84B482A2}" dt="2020-03-30T14:54:30.592" v="2359" actId="478"/>
          <ac:spMkLst>
            <pc:docMk/>
            <pc:sldMk cId="302178543" sldId="348"/>
            <ac:spMk id="11" creationId="{F35C732D-2935-4E7F-9AA8-1A2D76F3DF3F}"/>
          </ac:spMkLst>
        </pc:spChg>
        <pc:picChg chg="add del">
          <ac:chgData name="Andrea Raso" userId="35234fb4-5e65-4a50-a07c-07e9f162eb34" providerId="ADAL" clId="{3082D607-2B1A-4E28-A9F5-308A84B482A2}" dt="2020-03-30T14:54:28.333" v="2358" actId="478"/>
          <ac:picMkLst>
            <pc:docMk/>
            <pc:sldMk cId="302178543" sldId="348"/>
            <ac:picMk id="9" creationId="{39B6E1FE-16AA-4A22-9C75-583BE69384B1}"/>
          </ac:picMkLst>
        </pc:picChg>
        <pc:picChg chg="add del">
          <ac:chgData name="Andrea Raso" userId="35234fb4-5e65-4a50-a07c-07e9f162eb34" providerId="ADAL" clId="{3082D607-2B1A-4E28-A9F5-308A84B482A2}" dt="2020-03-30T14:54:28.333" v="2358" actId="478"/>
          <ac:picMkLst>
            <pc:docMk/>
            <pc:sldMk cId="302178543" sldId="348"/>
            <ac:picMk id="10" creationId="{7F5E6E93-1792-4AA3-9DD8-DCC478A0E5FF}"/>
          </ac:picMkLst>
        </pc:picChg>
        <pc:picChg chg="add del">
          <ac:chgData name="Andrea Raso" userId="35234fb4-5e65-4a50-a07c-07e9f162eb34" providerId="ADAL" clId="{3082D607-2B1A-4E28-A9F5-308A84B482A2}" dt="2020-03-30T14:54:28.333" v="2358" actId="478"/>
          <ac:picMkLst>
            <pc:docMk/>
            <pc:sldMk cId="302178543" sldId="348"/>
            <ac:picMk id="12" creationId="{2F4E45D7-29C6-4897-9092-73546EF6CFB7}"/>
          </ac:picMkLst>
        </pc:picChg>
        <pc:picChg chg="add del mod ord modCrop">
          <ac:chgData name="Andrea Raso" userId="35234fb4-5e65-4a50-a07c-07e9f162eb34" providerId="ADAL" clId="{3082D607-2B1A-4E28-A9F5-308A84B482A2}" dt="2020-03-30T14:54:22.082" v="2357" actId="478"/>
          <ac:picMkLst>
            <pc:docMk/>
            <pc:sldMk cId="302178543" sldId="348"/>
            <ac:picMk id="14" creationId="{0C90A782-9AB0-4146-8C0D-C30865100434}"/>
          </ac:picMkLst>
        </pc:picChg>
      </pc:sldChg>
      <pc:sldChg chg="addSp delSp modSp add del mod">
        <pc:chgData name="Andrea Raso" userId="35234fb4-5e65-4a50-a07c-07e9f162eb34" providerId="ADAL" clId="{3082D607-2B1A-4E28-A9F5-308A84B482A2}" dt="2020-03-30T12:23:36.757" v="857" actId="2696"/>
        <pc:sldMkLst>
          <pc:docMk/>
          <pc:sldMk cId="1048781360" sldId="348"/>
        </pc:sldMkLst>
        <pc:spChg chg="del">
          <ac:chgData name="Andrea Raso" userId="35234fb4-5e65-4a50-a07c-07e9f162eb34" providerId="ADAL" clId="{3082D607-2B1A-4E28-A9F5-308A84B482A2}" dt="2020-03-30T12:18:39.868" v="834" actId="1957"/>
          <ac:spMkLst>
            <pc:docMk/>
            <pc:sldMk cId="1048781360" sldId="348"/>
            <ac:spMk id="3" creationId="{4B1AAE71-510C-4643-8E94-A2F111901E52}"/>
          </ac:spMkLst>
        </pc:spChg>
        <pc:spChg chg="add del mod">
          <ac:chgData name="Andrea Raso" userId="35234fb4-5e65-4a50-a07c-07e9f162eb34" providerId="ADAL" clId="{3082D607-2B1A-4E28-A9F5-308A84B482A2}" dt="2020-03-30T12:23:09.762" v="850" actId="1032"/>
          <ac:spMkLst>
            <pc:docMk/>
            <pc:sldMk cId="1048781360" sldId="348"/>
            <ac:spMk id="7" creationId="{1F89F00B-8ADE-4201-A4A0-201619ECC5A6}"/>
          </ac:spMkLst>
        </pc:spChg>
        <pc:spChg chg="add del mod">
          <ac:chgData name="Andrea Raso" userId="35234fb4-5e65-4a50-a07c-07e9f162eb34" providerId="ADAL" clId="{3082D607-2B1A-4E28-A9F5-308A84B482A2}" dt="2020-03-30T12:23:29.702" v="855" actId="1957"/>
          <ac:spMkLst>
            <pc:docMk/>
            <pc:sldMk cId="1048781360" sldId="348"/>
            <ac:spMk id="9" creationId="{96099DAC-90A0-49B5-9DBD-CA64AF335E42}"/>
          </ac:spMkLst>
        </pc:spChg>
        <pc:spChg chg="add mod">
          <ac:chgData name="Andrea Raso" userId="35234fb4-5e65-4a50-a07c-07e9f162eb34" providerId="ADAL" clId="{3082D607-2B1A-4E28-A9F5-308A84B482A2}" dt="2020-03-30T12:23:35.065" v="856" actId="478"/>
          <ac:spMkLst>
            <pc:docMk/>
            <pc:sldMk cId="1048781360" sldId="348"/>
            <ac:spMk id="13" creationId="{D744A563-7241-4366-9783-32F81C32005C}"/>
          </ac:spMkLst>
        </pc:spChg>
        <pc:graphicFrameChg chg="add del mod">
          <ac:chgData name="Andrea Raso" userId="35234fb4-5e65-4a50-a07c-07e9f162eb34" providerId="ADAL" clId="{3082D607-2B1A-4E28-A9F5-308A84B482A2}" dt="2020-03-30T12:23:05.935" v="849" actId="478"/>
          <ac:graphicFrameMkLst>
            <pc:docMk/>
            <pc:sldMk cId="1048781360" sldId="348"/>
            <ac:graphicFrameMk id="6" creationId="{68096541-ED02-4C0F-A76C-9FB47A3B1243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23:24.877" v="852" actId="478"/>
          <ac:graphicFrameMkLst>
            <pc:docMk/>
            <pc:sldMk cId="1048781360" sldId="348"/>
            <ac:graphicFrameMk id="8" creationId="{5CAA00CB-1B77-4CD5-9164-A46F071953AE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23:35.065" v="856" actId="478"/>
          <ac:graphicFrameMkLst>
            <pc:docMk/>
            <pc:sldMk cId="1048781360" sldId="348"/>
            <ac:graphicFrameMk id="12" creationId="{F3A82026-9590-44D8-A855-AC75AAEEB9BD}"/>
          </ac:graphicFrameMkLst>
        </pc:graphicFrameChg>
      </pc:sldChg>
      <pc:sldChg chg="addSp delSp add del setBg">
        <pc:chgData name="Andrea Raso" userId="35234fb4-5e65-4a50-a07c-07e9f162eb34" providerId="ADAL" clId="{3082D607-2B1A-4E28-A9F5-308A84B482A2}" dt="2020-03-30T12:45:20.364" v="1367" actId="2696"/>
        <pc:sldMkLst>
          <pc:docMk/>
          <pc:sldMk cId="2820064846" sldId="348"/>
        </pc:sldMkLst>
        <pc:picChg chg="add del">
          <ac:chgData name="Andrea Raso" userId="35234fb4-5e65-4a50-a07c-07e9f162eb34" providerId="ADAL" clId="{3082D607-2B1A-4E28-A9F5-308A84B482A2}" dt="2020-03-30T12:44:51.488" v="1365"/>
          <ac:picMkLst>
            <pc:docMk/>
            <pc:sldMk cId="2820064846" sldId="348"/>
            <ac:picMk id="4" creationId="{C175F307-6D76-4F01-82D2-67343D53B8B9}"/>
          </ac:picMkLst>
        </pc:picChg>
      </pc:sldChg>
      <pc:sldChg chg="addSp delSp modSp add del mod">
        <pc:chgData name="Andrea Raso" userId="35234fb4-5e65-4a50-a07c-07e9f162eb34" providerId="ADAL" clId="{3082D607-2B1A-4E28-A9F5-308A84B482A2}" dt="2020-03-30T12:27:13.555" v="875" actId="2696"/>
        <pc:sldMkLst>
          <pc:docMk/>
          <pc:sldMk cId="3063424625" sldId="348"/>
        </pc:sldMkLst>
        <pc:spChg chg="del">
          <ac:chgData name="Andrea Raso" userId="35234fb4-5e65-4a50-a07c-07e9f162eb34" providerId="ADAL" clId="{3082D607-2B1A-4E28-A9F5-308A84B482A2}" dt="2020-03-30T12:25:01.077" v="861" actId="1957"/>
          <ac:spMkLst>
            <pc:docMk/>
            <pc:sldMk cId="3063424625" sldId="348"/>
            <ac:spMk id="3" creationId="{31204ADF-E096-4D9B-B528-26282A9A03FF}"/>
          </ac:spMkLst>
        </pc:spChg>
        <pc:graphicFrameChg chg="add mod">
          <ac:chgData name="Andrea Raso" userId="35234fb4-5e65-4a50-a07c-07e9f162eb34" providerId="ADAL" clId="{3082D607-2B1A-4E28-A9F5-308A84B482A2}" dt="2020-03-30T12:25:01.077" v="861" actId="1957"/>
          <ac:graphicFrameMkLst>
            <pc:docMk/>
            <pc:sldMk cId="3063424625" sldId="348"/>
            <ac:graphicFrameMk id="6" creationId="{77B49E9D-6D2A-4159-890B-BBE8648B76C4}"/>
          </ac:graphicFrameMkLst>
        </pc:graphicFrameChg>
      </pc:sldChg>
      <pc:sldChg chg="add del">
        <pc:chgData name="Andrea Raso" userId="35234fb4-5e65-4a50-a07c-07e9f162eb34" providerId="ADAL" clId="{3082D607-2B1A-4E28-A9F5-308A84B482A2}" dt="2020-03-30T12:44:46.967" v="1359"/>
        <pc:sldMkLst>
          <pc:docMk/>
          <pc:sldMk cId="1953553130" sldId="349"/>
        </pc:sldMkLst>
      </pc:sldChg>
      <pc:sldChg chg="add del">
        <pc:chgData name="Andrea Raso" userId="35234fb4-5e65-4a50-a07c-07e9f162eb34" providerId="ADAL" clId="{3082D607-2B1A-4E28-A9F5-308A84B482A2}" dt="2020-03-30T15:59:09.574" v="3299" actId="2696"/>
        <pc:sldMkLst>
          <pc:docMk/>
          <pc:sldMk cId="3377467223" sldId="349"/>
        </pc:sldMkLst>
      </pc:sldChg>
      <pc:sldChg chg="addSp modSp add">
        <pc:chgData name="Andrea Raso" userId="35234fb4-5e65-4a50-a07c-07e9f162eb34" providerId="ADAL" clId="{3082D607-2B1A-4E28-A9F5-308A84B482A2}" dt="2020-03-31T14:46:57.758" v="3519" actId="20577"/>
        <pc:sldMkLst>
          <pc:docMk/>
          <pc:sldMk cId="1629089967" sldId="350"/>
        </pc:sldMkLst>
        <pc:spChg chg="mod">
          <ac:chgData name="Andrea Raso" userId="35234fb4-5e65-4a50-a07c-07e9f162eb34" providerId="ADAL" clId="{3082D607-2B1A-4E28-A9F5-308A84B482A2}" dt="2020-03-31T14:46:57.758" v="3519" actId="20577"/>
          <ac:spMkLst>
            <pc:docMk/>
            <pc:sldMk cId="1629089967" sldId="350"/>
            <ac:spMk id="3" creationId="{070C7EFD-AA96-4C0E-8916-B304EF2B986B}"/>
          </ac:spMkLst>
        </pc:spChg>
        <pc:spChg chg="mod">
          <ac:chgData name="Andrea Raso" userId="35234fb4-5e65-4a50-a07c-07e9f162eb34" providerId="ADAL" clId="{3082D607-2B1A-4E28-A9F5-308A84B482A2}" dt="2020-03-30T16:03:51.509" v="3376" actId="27636"/>
          <ac:spMkLst>
            <pc:docMk/>
            <pc:sldMk cId="1629089967" sldId="350"/>
            <ac:spMk id="4" creationId="{E0725962-77B0-42DC-B8A8-B1CC3C7B483D}"/>
          </ac:spMkLst>
        </pc:spChg>
        <pc:grpChg chg="add mod">
          <ac:chgData name="Andrea Raso" userId="35234fb4-5e65-4a50-a07c-07e9f162eb34" providerId="ADAL" clId="{3082D607-2B1A-4E28-A9F5-308A84B482A2}" dt="2020-03-30T16:01:18.720" v="3359" actId="1076"/>
          <ac:grpSpMkLst>
            <pc:docMk/>
            <pc:sldMk cId="1629089967" sldId="350"/>
            <ac:grpSpMk id="5" creationId="{00E6455F-DB70-4066-9D2B-6E982C3A34BC}"/>
          </ac:grpSpMkLst>
        </pc:grpChg>
      </pc:sldChg>
      <pc:sldChg chg="addSp delSp modSp add">
        <pc:chgData name="Andrea Raso" userId="35234fb4-5e65-4a50-a07c-07e9f162eb34" providerId="ADAL" clId="{3082D607-2B1A-4E28-A9F5-308A84B482A2}" dt="2020-03-30T15:58:15.060" v="3296" actId="478"/>
        <pc:sldMkLst>
          <pc:docMk/>
          <pc:sldMk cId="2437091036" sldId="351"/>
        </pc:sldMkLst>
        <pc:spChg chg="add del">
          <ac:chgData name="Andrea Raso" userId="35234fb4-5e65-4a50-a07c-07e9f162eb34" providerId="ADAL" clId="{3082D607-2B1A-4E28-A9F5-308A84B482A2}" dt="2020-03-30T15:03:37.999" v="2450"/>
          <ac:spMkLst>
            <pc:docMk/>
            <pc:sldMk cId="2437091036" sldId="351"/>
            <ac:spMk id="2" creationId="{9155A432-215E-4E3F-896D-DA37D131DFF1}"/>
          </ac:spMkLst>
        </pc:spChg>
        <pc:spChg chg="add del mod">
          <ac:chgData name="Andrea Raso" userId="35234fb4-5e65-4a50-a07c-07e9f162eb34" providerId="ADAL" clId="{3082D607-2B1A-4E28-A9F5-308A84B482A2}" dt="2020-03-30T15:58:15.060" v="3296" actId="478"/>
          <ac:spMkLst>
            <pc:docMk/>
            <pc:sldMk cId="2437091036" sldId="351"/>
            <ac:spMk id="3" creationId="{D7258E28-329A-4FDC-8E55-355E54D1CFB8}"/>
          </ac:spMkLst>
        </pc:spChg>
        <pc:picChg chg="add del mod">
          <ac:chgData name="Andrea Raso" userId="35234fb4-5e65-4a50-a07c-07e9f162eb34" providerId="ADAL" clId="{3082D607-2B1A-4E28-A9F5-308A84B482A2}" dt="2020-03-30T15:15:34.039" v="2485" actId="478"/>
          <ac:picMkLst>
            <pc:docMk/>
            <pc:sldMk cId="2437091036" sldId="351"/>
            <ac:picMk id="4" creationId="{77CB96AF-7C6D-4F72-86DD-A6087624CE0E}"/>
          </ac:picMkLst>
        </pc:picChg>
      </pc:sldChg>
      <pc:sldChg chg="addSp modSp add del">
        <pc:chgData name="Andrea Raso" userId="35234fb4-5e65-4a50-a07c-07e9f162eb34" providerId="ADAL" clId="{3082D607-2B1A-4E28-A9F5-308A84B482A2}" dt="2020-03-30T15:58:04.878" v="3294" actId="2696"/>
        <pc:sldMkLst>
          <pc:docMk/>
          <pc:sldMk cId="3970374807" sldId="352"/>
        </pc:sldMkLst>
        <pc:picChg chg="add mod modCrop">
          <ac:chgData name="Andrea Raso" userId="35234fb4-5e65-4a50-a07c-07e9f162eb34" providerId="ADAL" clId="{3082D607-2B1A-4E28-A9F5-308A84B482A2}" dt="2020-03-30T15:13:58.535" v="2480" actId="1076"/>
          <ac:picMkLst>
            <pc:docMk/>
            <pc:sldMk cId="3970374807" sldId="352"/>
            <ac:picMk id="3" creationId="{6EFC1496-6C4D-4DA7-B725-41557499CAF3}"/>
          </ac:picMkLst>
        </pc:picChg>
      </pc:sldChg>
      <pc:sldChg chg="addSp modSp add del ord">
        <pc:chgData name="Andrea Raso" userId="35234fb4-5e65-4a50-a07c-07e9f162eb34" providerId="ADAL" clId="{3082D607-2B1A-4E28-A9F5-308A84B482A2}" dt="2020-03-31T11:31:11.068" v="3508" actId="2696"/>
        <pc:sldMkLst>
          <pc:docMk/>
          <pc:sldMk cId="2644579469" sldId="353"/>
        </pc:sldMkLst>
        <pc:picChg chg="add mod">
          <ac:chgData name="Andrea Raso" userId="35234fb4-5e65-4a50-a07c-07e9f162eb34" providerId="ADAL" clId="{3082D607-2B1A-4E28-A9F5-308A84B482A2}" dt="2020-03-30T15:11:35.089" v="2477"/>
          <ac:picMkLst>
            <pc:docMk/>
            <pc:sldMk cId="2644579469" sldId="353"/>
            <ac:picMk id="3" creationId="{ED97D7C8-6F9B-4963-972D-D01E9C51348B}"/>
          </ac:picMkLst>
        </pc:picChg>
      </pc:sldChg>
      <pc:sldChg chg="add del">
        <pc:chgData name="Andrea Raso" userId="35234fb4-5e65-4a50-a07c-07e9f162eb34" providerId="ADAL" clId="{3082D607-2B1A-4E28-A9F5-308A84B482A2}" dt="2020-03-30T16:00:39.835" v="3354"/>
        <pc:sldMkLst>
          <pc:docMk/>
          <pc:sldMk cId="877287010" sldId="354"/>
        </pc:sldMkLst>
      </pc:sldChg>
      <pc:sldChg chg="addSp modSp add">
        <pc:chgData name="Andrea Raso" userId="35234fb4-5e65-4a50-a07c-07e9f162eb34" providerId="ADAL" clId="{3082D607-2B1A-4E28-A9F5-308A84B482A2}" dt="2020-03-31T09:56:43.335" v="3434" actId="1076"/>
        <pc:sldMkLst>
          <pc:docMk/>
          <pc:sldMk cId="1795706036" sldId="354"/>
        </pc:sldMkLst>
        <pc:picChg chg="add mod modCrop">
          <ac:chgData name="Andrea Raso" userId="35234fb4-5e65-4a50-a07c-07e9f162eb34" providerId="ADAL" clId="{3082D607-2B1A-4E28-A9F5-308A84B482A2}" dt="2020-03-31T09:56:37.152" v="3433" actId="14100"/>
          <ac:picMkLst>
            <pc:docMk/>
            <pc:sldMk cId="1795706036" sldId="354"/>
            <ac:picMk id="2" creationId="{44CB8B63-65B9-43CA-8CBC-2C18B99CA324}"/>
          </ac:picMkLst>
        </pc:picChg>
        <pc:picChg chg="add mod">
          <ac:chgData name="Andrea Raso" userId="35234fb4-5e65-4a50-a07c-07e9f162eb34" providerId="ADAL" clId="{3082D607-2B1A-4E28-A9F5-308A84B482A2}" dt="2020-03-31T09:56:43.335" v="3434" actId="1076"/>
          <ac:picMkLst>
            <pc:docMk/>
            <pc:sldMk cId="1795706036" sldId="354"/>
            <ac:picMk id="3" creationId="{8D9AE083-0FB1-4EB6-87D3-AF01E03E54A3}"/>
          </ac:picMkLst>
        </pc:picChg>
      </pc:sldChg>
      <pc:sldMasterChg chg="setBg modSldLayout">
        <pc:chgData name="Andrea Raso" userId="35234fb4-5e65-4a50-a07c-07e9f162eb34" providerId="ADAL" clId="{3082D607-2B1A-4E28-A9F5-308A84B482A2}" dt="2020-04-01T12:42:01.082" v="3651" actId="255"/>
        <pc:sldMasterMkLst>
          <pc:docMk/>
          <pc:sldMasterMk cId="1446354303" sldId="2147483648"/>
        </pc:sldMasterMkLst>
        <pc:sldLayoutChg chg="addSp delSp modSp setBg">
          <pc:chgData name="Andrea Raso" userId="35234fb4-5e65-4a50-a07c-07e9f162eb34" providerId="ADAL" clId="{3082D607-2B1A-4E28-A9F5-308A84B482A2}" dt="2020-03-30T15:10:59.125" v="2476" actId="207"/>
          <pc:sldLayoutMkLst>
            <pc:docMk/>
            <pc:sldMasterMk cId="1446354303" sldId="2147483648"/>
            <pc:sldLayoutMk cId="3794703043" sldId="2147483649"/>
          </pc:sldLayoutMkLst>
          <pc:spChg chg="mod">
            <ac:chgData name="Andrea Raso" userId="35234fb4-5e65-4a50-a07c-07e9f162eb34" providerId="ADAL" clId="{3082D607-2B1A-4E28-A9F5-308A84B482A2}" dt="2020-03-30T15:10:59.125" v="2476" actId="207"/>
            <ac:spMkLst>
              <pc:docMk/>
              <pc:sldMasterMk cId="1446354303" sldId="2147483648"/>
              <pc:sldLayoutMk cId="3794703043" sldId="2147483649"/>
              <ac:spMk id="2" creationId="{3C3C011D-B115-46CE-96EF-7A3663BD6127}"/>
            </ac:spMkLst>
          </pc:spChg>
          <pc:spChg chg="add del mod ord">
            <ac:chgData name="Andrea Raso" userId="35234fb4-5e65-4a50-a07c-07e9f162eb34" providerId="ADAL" clId="{3082D607-2B1A-4E28-A9F5-308A84B482A2}" dt="2020-03-30T12:54:28.841" v="1486" actId="478"/>
            <ac:spMkLst>
              <pc:docMk/>
              <pc:sldMasterMk cId="1446354303" sldId="2147483648"/>
              <pc:sldLayoutMk cId="3794703043" sldId="2147483649"/>
              <ac:spMk id="3" creationId="{FE07C6C6-39D0-4276-851C-DAF3DC11711F}"/>
            </ac:spMkLst>
          </pc:spChg>
          <pc:spChg chg="add mod">
            <ac:chgData name="Andrea Raso" userId="35234fb4-5e65-4a50-a07c-07e9f162eb34" providerId="ADAL" clId="{3082D607-2B1A-4E28-A9F5-308A84B482A2}" dt="2020-03-30T13:34:43.759" v="1868" actId="14100"/>
            <ac:spMkLst>
              <pc:docMk/>
              <pc:sldMasterMk cId="1446354303" sldId="2147483648"/>
              <pc:sldLayoutMk cId="3794703043" sldId="2147483649"/>
              <ac:spMk id="4" creationId="{7E4B5478-0A24-44DB-BB1C-EBCEE9FA0FCF}"/>
            </ac:spMkLst>
          </pc:spChg>
          <pc:spChg chg="add del">
            <ac:chgData name="Andrea Raso" userId="35234fb4-5e65-4a50-a07c-07e9f162eb34" providerId="ADAL" clId="{3082D607-2B1A-4E28-A9F5-308A84B482A2}" dt="2020-03-20T15:05:12.564" v="495" actId="478"/>
            <ac:spMkLst>
              <pc:docMk/>
              <pc:sldMasterMk cId="1446354303" sldId="2147483648"/>
              <pc:sldLayoutMk cId="3794703043" sldId="2147483649"/>
              <ac:spMk id="10" creationId="{B588CB57-3EEB-4D67-856C-2518D2B89EE9}"/>
            </ac:spMkLst>
          </pc:spChg>
          <pc:spChg chg="del mod">
            <ac:chgData name="Andrea Raso" userId="35234fb4-5e65-4a50-a07c-07e9f162eb34" providerId="ADAL" clId="{3082D607-2B1A-4E28-A9F5-308A84B482A2}" dt="2020-03-30T12:56:48.228" v="1519" actId="478"/>
            <ac:spMkLst>
              <pc:docMk/>
              <pc:sldMasterMk cId="1446354303" sldId="2147483648"/>
              <pc:sldLayoutMk cId="3794703043" sldId="2147483649"/>
              <ac:spMk id="12" creationId="{2BA09039-510A-4A66-A2D8-578F4D1D106C}"/>
            </ac:spMkLst>
          </pc:spChg>
          <pc:spChg chg="del mod">
            <ac:chgData name="Andrea Raso" userId="35234fb4-5e65-4a50-a07c-07e9f162eb34" providerId="ADAL" clId="{3082D607-2B1A-4E28-A9F5-308A84B482A2}" dt="2020-03-30T12:56:27.086" v="1514" actId="478"/>
            <ac:spMkLst>
              <pc:docMk/>
              <pc:sldMasterMk cId="1446354303" sldId="2147483648"/>
              <pc:sldLayoutMk cId="3794703043" sldId="2147483649"/>
              <ac:spMk id="13" creationId="{9425D8E0-A8A4-4934-A274-C9F41CBF424B}"/>
            </ac:spMkLst>
          </pc:spChg>
          <pc:spChg chg="mod">
            <ac:chgData name="Andrea Raso" userId="35234fb4-5e65-4a50-a07c-07e9f162eb34" providerId="ADAL" clId="{3082D607-2B1A-4E28-A9F5-308A84B482A2}" dt="2020-03-30T14:40:52.217" v="2303" actId="1035"/>
            <ac:spMkLst>
              <pc:docMk/>
              <pc:sldMasterMk cId="1446354303" sldId="2147483648"/>
              <pc:sldLayoutMk cId="3794703043" sldId="2147483649"/>
              <ac:spMk id="18" creationId="{C0E91B4A-4113-4C32-877C-F90BC345AB68}"/>
            </ac:spMkLst>
          </pc:spChg>
          <pc:spChg chg="add mod">
            <ac:chgData name="Andrea Raso" userId="35234fb4-5e65-4a50-a07c-07e9f162eb34" providerId="ADAL" clId="{3082D607-2B1A-4E28-A9F5-308A84B482A2}" dt="2020-03-30T13:34:53.729" v="1870" actId="14100"/>
            <ac:spMkLst>
              <pc:docMk/>
              <pc:sldMasterMk cId="1446354303" sldId="2147483648"/>
              <pc:sldLayoutMk cId="3794703043" sldId="2147483649"/>
              <ac:spMk id="20" creationId="{1069CEA5-3E5D-4188-BA69-329614F59C26}"/>
            </ac:spMkLst>
          </pc:spChg>
          <pc:spChg chg="add mod">
            <ac:chgData name="Andrea Raso" userId="35234fb4-5e65-4a50-a07c-07e9f162eb34" providerId="ADAL" clId="{3082D607-2B1A-4E28-A9F5-308A84B482A2}" dt="2020-03-30T13:34:45.975" v="1869" actId="1076"/>
            <ac:spMkLst>
              <pc:docMk/>
              <pc:sldMasterMk cId="1446354303" sldId="2147483648"/>
              <pc:sldLayoutMk cId="3794703043" sldId="2147483649"/>
              <ac:spMk id="21" creationId="{7378291B-A4B8-4BB9-9DCD-2DEB9A4EC915}"/>
            </ac:spMkLst>
          </pc:spChg>
          <pc:spChg chg="add del mod">
            <ac:chgData name="Andrea Raso" userId="35234fb4-5e65-4a50-a07c-07e9f162eb34" providerId="ADAL" clId="{3082D607-2B1A-4E28-A9F5-308A84B482A2}" dt="2020-03-30T13:36:34.421" v="1911" actId="14100"/>
            <ac:spMkLst>
              <pc:docMk/>
              <pc:sldMasterMk cId="1446354303" sldId="2147483648"/>
              <pc:sldLayoutMk cId="3794703043" sldId="2147483649"/>
              <ac:spMk id="23" creationId="{1482BF2A-1590-4545-A120-E9F04B3B35AB}"/>
            </ac:spMkLst>
          </pc:spChg>
          <pc:spChg chg="mod">
            <ac:chgData name="Andrea Raso" userId="35234fb4-5e65-4a50-a07c-07e9f162eb34" providerId="ADAL" clId="{3082D607-2B1A-4E28-A9F5-308A84B482A2}" dt="2020-03-30T13:38:13.739" v="1948" actId="947"/>
            <ac:spMkLst>
              <pc:docMk/>
              <pc:sldMasterMk cId="1446354303" sldId="2147483648"/>
              <pc:sldLayoutMk cId="3794703043" sldId="2147483649"/>
              <ac:spMk id="25" creationId="{C4465966-21E6-49D4-9F01-2D0696BA35E3}"/>
            </ac:spMkLst>
          </pc:spChg>
          <pc:spChg chg="mod">
            <ac:chgData name="Andrea Raso" userId="35234fb4-5e65-4a50-a07c-07e9f162eb34" providerId="ADAL" clId="{3082D607-2B1A-4E28-A9F5-308A84B482A2}" dt="2020-03-30T13:38:31.122" v="1952" actId="20577"/>
            <ac:spMkLst>
              <pc:docMk/>
              <pc:sldMasterMk cId="1446354303" sldId="2147483648"/>
              <pc:sldLayoutMk cId="3794703043" sldId="2147483649"/>
              <ac:spMk id="26" creationId="{C65005B6-525A-4373-86C0-B03313BA557E}"/>
            </ac:spMkLst>
          </pc:spChg>
          <pc:grpChg chg="add mod ord">
            <ac:chgData name="Andrea Raso" userId="35234fb4-5e65-4a50-a07c-07e9f162eb34" providerId="ADAL" clId="{3082D607-2B1A-4E28-A9F5-308A84B482A2}" dt="2020-03-30T14:34:12.874" v="2054" actId="1076"/>
            <ac:grpSpMkLst>
              <pc:docMk/>
              <pc:sldMasterMk cId="1446354303" sldId="2147483648"/>
              <pc:sldLayoutMk cId="3794703043" sldId="2147483649"/>
              <ac:grpSpMk id="5" creationId="{AFA55541-E607-4F5C-9EEB-142A95CD89FF}"/>
            </ac:grpSpMkLst>
          </pc:grpChg>
          <pc:grpChg chg="add del mod">
            <ac:chgData name="Andrea Raso" userId="35234fb4-5e65-4a50-a07c-07e9f162eb34" providerId="ADAL" clId="{3082D607-2B1A-4E28-A9F5-308A84B482A2}" dt="2020-03-30T13:37:22.931" v="1934" actId="1035"/>
            <ac:grpSpMkLst>
              <pc:docMk/>
              <pc:sldMasterMk cId="1446354303" sldId="2147483648"/>
              <pc:sldLayoutMk cId="3794703043" sldId="2147483649"/>
              <ac:grpSpMk id="24" creationId="{6E80BAC6-0C16-4599-992D-CF6DFCCBAB5B}"/>
            </ac:grpSpMkLst>
          </pc:grpChg>
          <pc:picChg chg="add del mod">
            <ac:chgData name="Andrea Raso" userId="35234fb4-5e65-4a50-a07c-07e9f162eb34" providerId="ADAL" clId="{3082D607-2B1A-4E28-A9F5-308A84B482A2}" dt="2020-03-30T15:10:50.848" v="2475" actId="478"/>
            <ac:picMkLst>
              <pc:docMk/>
              <pc:sldMasterMk cId="1446354303" sldId="2147483648"/>
              <pc:sldLayoutMk cId="3794703043" sldId="2147483649"/>
              <ac:picMk id="6" creationId="{8E82D09B-C9D3-4AA7-9A61-3B05C2DF545F}"/>
            </ac:picMkLst>
          </pc:picChg>
          <pc:picChg chg="add mod">
            <ac:chgData name="Andrea Raso" userId="35234fb4-5e65-4a50-a07c-07e9f162eb34" providerId="ADAL" clId="{3082D607-2B1A-4E28-A9F5-308A84B482A2}" dt="2020-03-30T14:40:58.187" v="2306" actId="1036"/>
            <ac:picMkLst>
              <pc:docMk/>
              <pc:sldMasterMk cId="1446354303" sldId="2147483648"/>
              <pc:sldLayoutMk cId="3794703043" sldId="2147483649"/>
              <ac:picMk id="8" creationId="{CF94DA73-5238-4CA6-AD5D-C97522B255F4}"/>
            </ac:picMkLst>
          </pc:picChg>
          <pc:picChg chg="add mod">
            <ac:chgData name="Andrea Raso" userId="35234fb4-5e65-4a50-a07c-07e9f162eb34" providerId="ADAL" clId="{3082D607-2B1A-4E28-A9F5-308A84B482A2}" dt="2020-03-30T13:36:24.199" v="1910" actId="1076"/>
            <ac:picMkLst>
              <pc:docMk/>
              <pc:sldMasterMk cId="1446354303" sldId="2147483648"/>
              <pc:sldLayoutMk cId="3794703043" sldId="2147483649"/>
              <ac:picMk id="9" creationId="{FB901893-99FB-4770-9C4D-F12C371D9591}"/>
            </ac:picMkLst>
          </pc:picChg>
          <pc:picChg chg="add mod modCrop">
            <ac:chgData name="Andrea Raso" userId="35234fb4-5e65-4a50-a07c-07e9f162eb34" providerId="ADAL" clId="{3082D607-2B1A-4E28-A9F5-308A84B482A2}" dt="2020-03-30T14:52:49.080" v="2352" actId="1035"/>
            <ac:picMkLst>
              <pc:docMk/>
              <pc:sldMasterMk cId="1446354303" sldId="2147483648"/>
              <pc:sldLayoutMk cId="3794703043" sldId="2147483649"/>
              <ac:picMk id="10" creationId="{B5325547-30AC-42BD-A555-3F4C08C93AE3}"/>
            </ac:picMkLst>
          </pc:picChg>
          <pc:picChg chg="del">
            <ac:chgData name="Andrea Raso" userId="35234fb4-5e65-4a50-a07c-07e9f162eb34" providerId="ADAL" clId="{3082D607-2B1A-4E28-A9F5-308A84B482A2}" dt="2020-03-18T10:12:25.055" v="246" actId="478"/>
            <ac:picMkLst>
              <pc:docMk/>
              <pc:sldMasterMk cId="1446354303" sldId="2147483648"/>
              <pc:sldLayoutMk cId="3794703043" sldId="2147483649"/>
              <ac:picMk id="10" creationId="{F6BF7CE1-9C1C-4788-AF1A-AA9B77CEC1A2}"/>
            </ac:picMkLst>
          </pc:picChg>
          <pc:picChg chg="add mod ord modCrop">
            <ac:chgData name="Andrea Raso" userId="35234fb4-5e65-4a50-a07c-07e9f162eb34" providerId="ADAL" clId="{3082D607-2B1A-4E28-A9F5-308A84B482A2}" dt="2020-03-30T13:33:34.667" v="1844" actId="1036"/>
            <ac:picMkLst>
              <pc:docMk/>
              <pc:sldMasterMk cId="1446354303" sldId="2147483648"/>
              <pc:sldLayoutMk cId="3794703043" sldId="2147483649"/>
              <ac:picMk id="11" creationId="{579CBCF3-DF23-474A-A1C7-2F437BE01748}"/>
            </ac:picMkLst>
          </pc:picChg>
          <pc:picChg chg="add del mod modCrop">
            <ac:chgData name="Andrea Raso" userId="35234fb4-5e65-4a50-a07c-07e9f162eb34" providerId="ADAL" clId="{3082D607-2B1A-4E28-A9F5-308A84B482A2}" dt="2020-03-30T12:53:38.174" v="1466" actId="478"/>
            <ac:picMkLst>
              <pc:docMk/>
              <pc:sldMasterMk cId="1446354303" sldId="2147483648"/>
              <pc:sldLayoutMk cId="3794703043" sldId="2147483649"/>
              <ac:picMk id="14" creationId="{3BFEC68F-F5F4-45E4-8006-6A3762CB7D2F}"/>
            </ac:picMkLst>
          </pc:picChg>
          <pc:picChg chg="add del mod modCrop">
            <ac:chgData name="Andrea Raso" userId="35234fb4-5e65-4a50-a07c-07e9f162eb34" providerId="ADAL" clId="{3082D607-2B1A-4E28-A9F5-308A84B482A2}" dt="2020-03-30T12:53:20.222" v="1459" actId="478"/>
            <ac:picMkLst>
              <pc:docMk/>
              <pc:sldMasterMk cId="1446354303" sldId="2147483648"/>
              <pc:sldLayoutMk cId="3794703043" sldId="2147483649"/>
              <ac:picMk id="15" creationId="{8DDD653C-AB07-48AC-BE00-92F74E7AB90E}"/>
            </ac:picMkLst>
          </pc:picChg>
          <pc:picChg chg="mod">
            <ac:chgData name="Andrea Raso" userId="35234fb4-5e65-4a50-a07c-07e9f162eb34" providerId="ADAL" clId="{3082D607-2B1A-4E28-A9F5-308A84B482A2}" dt="2020-03-30T14:52:34.507" v="2335" actId="1036"/>
            <ac:picMkLst>
              <pc:docMk/>
              <pc:sldMasterMk cId="1446354303" sldId="2147483648"/>
              <pc:sldLayoutMk cId="3794703043" sldId="2147483649"/>
              <ac:picMk id="16" creationId="{E2447C2A-FFA6-4174-90B1-18B65F7B8BDA}"/>
            </ac:picMkLst>
          </pc:picChg>
          <pc:picChg chg="del mod">
            <ac:chgData name="Andrea Raso" userId="35234fb4-5e65-4a50-a07c-07e9f162eb34" providerId="ADAL" clId="{3082D607-2B1A-4E28-A9F5-308A84B482A2}" dt="2020-03-30T14:39:31.327" v="2253" actId="478"/>
            <ac:picMkLst>
              <pc:docMk/>
              <pc:sldMasterMk cId="1446354303" sldId="2147483648"/>
              <pc:sldLayoutMk cId="3794703043" sldId="2147483649"/>
              <ac:picMk id="17" creationId="{6AF64A2B-B5C8-4776-ADCF-14E330B18834}"/>
            </ac:picMkLst>
          </pc:picChg>
          <pc:picChg chg="add del">
            <ac:chgData name="Andrea Raso" userId="35234fb4-5e65-4a50-a07c-07e9f162eb34" providerId="ADAL" clId="{3082D607-2B1A-4E28-A9F5-308A84B482A2}" dt="2020-03-30T12:55:06.046" v="1492" actId="478"/>
            <ac:picMkLst>
              <pc:docMk/>
              <pc:sldMasterMk cId="1446354303" sldId="2147483648"/>
              <pc:sldLayoutMk cId="3794703043" sldId="2147483649"/>
              <ac:picMk id="19" creationId="{83804EC0-758B-4997-B288-061380F96F1E}"/>
            </ac:picMkLst>
          </pc:picChg>
          <pc:picChg chg="add del mod">
            <ac:chgData name="Andrea Raso" userId="35234fb4-5e65-4a50-a07c-07e9f162eb34" providerId="ADAL" clId="{3082D607-2B1A-4E28-A9F5-308A84B482A2}" dt="2020-03-30T13:29:13.569" v="1761" actId="478"/>
            <ac:picMkLst>
              <pc:docMk/>
              <pc:sldMasterMk cId="1446354303" sldId="2147483648"/>
              <pc:sldLayoutMk cId="3794703043" sldId="2147483649"/>
              <ac:picMk id="22" creationId="{01FE81C0-DCF7-4E8E-B190-04D39BAC66D6}"/>
            </ac:picMkLst>
          </pc:picChg>
          <pc:cxnChg chg="add del mod">
            <ac:chgData name="Andrea Raso" userId="35234fb4-5e65-4a50-a07c-07e9f162eb34" providerId="ADAL" clId="{3082D607-2B1A-4E28-A9F5-308A84B482A2}" dt="2020-03-30T14:52:52.314" v="2353" actId="478"/>
            <ac:cxnSpMkLst>
              <pc:docMk/>
              <pc:sldMasterMk cId="1446354303" sldId="2147483648"/>
              <pc:sldLayoutMk cId="3794703043" sldId="2147483649"/>
              <ac:cxnSpMk id="28" creationId="{2ECA42AB-B166-4588-8CF0-7D8ECFC61478}"/>
            </ac:cxnSpMkLst>
          </pc:cxnChg>
        </pc:sldLayoutChg>
        <pc:sldLayoutChg chg="addSp delSp modSp setBg">
          <pc:chgData name="Andrea Raso" userId="35234fb4-5e65-4a50-a07c-07e9f162eb34" providerId="ADAL" clId="{3082D607-2B1A-4E28-A9F5-308A84B482A2}" dt="2020-03-30T16:03:31.107" v="3375" actId="14100"/>
          <pc:sldLayoutMkLst>
            <pc:docMk/>
            <pc:sldMasterMk cId="1446354303" sldId="2147483648"/>
            <pc:sldLayoutMk cId="3376375127" sldId="2147483650"/>
          </pc:sldLayoutMkLst>
          <pc:spChg chg="mod">
            <ac:chgData name="Andrea Raso" userId="35234fb4-5e65-4a50-a07c-07e9f162eb34" providerId="ADAL" clId="{3082D607-2B1A-4E28-A9F5-308A84B482A2}" dt="2020-03-30T14:58:58.664" v="2421" actId="255"/>
            <ac:spMkLst>
              <pc:docMk/>
              <pc:sldMasterMk cId="1446354303" sldId="2147483648"/>
              <pc:sldLayoutMk cId="3376375127" sldId="2147483650"/>
              <ac:spMk id="3" creationId="{09C0FA13-F3CC-4444-93B8-DFA12EDFADAA}"/>
            </ac:spMkLst>
          </pc:spChg>
          <pc:spChg chg="del">
            <ac:chgData name="Andrea Raso" userId="35234fb4-5e65-4a50-a07c-07e9f162eb34" providerId="ADAL" clId="{3082D607-2B1A-4E28-A9F5-308A84B482A2}" dt="2020-03-30T14:56:28.335" v="2365" actId="478"/>
            <ac:spMkLst>
              <pc:docMk/>
              <pc:sldMasterMk cId="1446354303" sldId="2147483648"/>
              <pc:sldLayoutMk cId="3376375127" sldId="2147483650"/>
              <ac:spMk id="4" creationId="{33BAF8C1-70A5-4E16-94C6-644A9C2F6182}"/>
            </ac:spMkLst>
          </pc:spChg>
          <pc:spChg chg="add del mod">
            <ac:chgData name="Andrea Raso" userId="35234fb4-5e65-4a50-a07c-07e9f162eb34" providerId="ADAL" clId="{3082D607-2B1A-4E28-A9F5-308A84B482A2}" dt="2020-03-30T14:57:59.843" v="2384" actId="478"/>
            <ac:spMkLst>
              <pc:docMk/>
              <pc:sldMasterMk cId="1446354303" sldId="2147483648"/>
              <pc:sldLayoutMk cId="3376375127" sldId="2147483650"/>
              <ac:spMk id="5" creationId="{14A92473-476E-40E4-BEEE-BCF7A8C9F42E}"/>
            </ac:spMkLst>
          </pc:spChg>
          <pc:spChg chg="del">
            <ac:chgData name="Andrea Raso" userId="35234fb4-5e65-4a50-a07c-07e9f162eb34" providerId="ADAL" clId="{3082D607-2B1A-4E28-A9F5-308A84B482A2}" dt="2020-03-30T14:56:34.009" v="2368" actId="478"/>
            <ac:spMkLst>
              <pc:docMk/>
              <pc:sldMasterMk cId="1446354303" sldId="2147483648"/>
              <pc:sldLayoutMk cId="3376375127" sldId="2147483650"/>
              <ac:spMk id="6" creationId="{3C29A89A-9C53-41B9-A014-3A1A63DE7FF6}"/>
            </ac:spMkLst>
          </pc:spChg>
          <pc:spChg chg="mod">
            <ac:chgData name="Andrea Raso" userId="35234fb4-5e65-4a50-a07c-07e9f162eb34" providerId="ADAL" clId="{3082D607-2B1A-4E28-A9F5-308A84B482A2}" dt="2020-03-20T15:05:16.129" v="496" actId="207"/>
            <ac:spMkLst>
              <pc:docMk/>
              <pc:sldMasterMk cId="1446354303" sldId="2147483648"/>
              <pc:sldLayoutMk cId="3376375127" sldId="2147483650"/>
              <ac:spMk id="7" creationId="{E66503BD-84A8-4E73-A36B-78C524FE386A}"/>
            </ac:spMkLst>
          </pc:spChg>
          <pc:spChg chg="add mod">
            <ac:chgData name="Andrea Raso" userId="35234fb4-5e65-4a50-a07c-07e9f162eb34" providerId="ADAL" clId="{3082D607-2B1A-4E28-A9F5-308A84B482A2}" dt="2020-03-30T16:03:31.107" v="3375" actId="14100"/>
            <ac:spMkLst>
              <pc:docMk/>
              <pc:sldMasterMk cId="1446354303" sldId="2147483648"/>
              <pc:sldLayoutMk cId="3376375127" sldId="2147483650"/>
              <ac:spMk id="9" creationId="{521746AD-D4E2-4886-8861-356AADC2F5BF}"/>
            </ac:spMkLst>
          </pc:spChg>
        </pc:sldLayoutChg>
        <pc:sldLayoutChg chg="delSp modSp setBg">
          <pc:chgData name="Andrea Raso" userId="35234fb4-5e65-4a50-a07c-07e9f162eb34" providerId="ADAL" clId="{3082D607-2B1A-4E28-A9F5-308A84B482A2}" dt="2020-03-30T15:00:25.699" v="2428" actId="948"/>
          <pc:sldLayoutMkLst>
            <pc:docMk/>
            <pc:sldMasterMk cId="1446354303" sldId="2147483648"/>
            <pc:sldLayoutMk cId="695200994" sldId="2147483651"/>
          </pc:sldLayoutMkLst>
          <pc:spChg chg="mod">
            <ac:chgData name="Andrea Raso" userId="35234fb4-5e65-4a50-a07c-07e9f162eb34" providerId="ADAL" clId="{3082D607-2B1A-4E28-A9F5-308A84B482A2}" dt="2020-03-30T15:00:25.699" v="2428" actId="948"/>
            <ac:spMkLst>
              <pc:docMk/>
              <pc:sldMasterMk cId="1446354303" sldId="2147483648"/>
              <pc:sldLayoutMk cId="695200994" sldId="2147483651"/>
              <ac:spMk id="2" creationId="{6EE6193A-7BF9-4454-886A-BE4A1730071E}"/>
            </ac:spMkLst>
          </pc:spChg>
          <pc:spChg chg="del">
            <ac:chgData name="Andrea Raso" userId="35234fb4-5e65-4a50-a07c-07e9f162eb34" providerId="ADAL" clId="{3082D607-2B1A-4E28-A9F5-308A84B482A2}" dt="2020-03-30T14:59:08.361" v="2422" actId="478"/>
            <ac:spMkLst>
              <pc:docMk/>
              <pc:sldMasterMk cId="1446354303" sldId="2147483648"/>
              <pc:sldLayoutMk cId="695200994" sldId="2147483651"/>
              <ac:spMk id="3" creationId="{CA17F126-72BB-488B-B893-2A0BB576FF30}"/>
            </ac:spMkLst>
          </pc:spChg>
          <pc:spChg chg="del">
            <ac:chgData name="Andrea Raso" userId="35234fb4-5e65-4a50-a07c-07e9f162eb34" providerId="ADAL" clId="{3082D607-2B1A-4E28-A9F5-308A84B482A2}" dt="2020-03-30T14:59:10.881" v="2423" actId="478"/>
            <ac:spMkLst>
              <pc:docMk/>
              <pc:sldMasterMk cId="1446354303" sldId="2147483648"/>
              <pc:sldLayoutMk cId="695200994" sldId="2147483651"/>
              <ac:spMk id="4" creationId="{A5B80B00-7BBF-41B1-BE89-8B0FBE16973C}"/>
            </ac:spMkLst>
          </pc:spChg>
          <pc:spChg chg="del">
            <ac:chgData name="Andrea Raso" userId="35234fb4-5e65-4a50-a07c-07e9f162eb34" providerId="ADAL" clId="{3082D607-2B1A-4E28-A9F5-308A84B482A2}" dt="2020-03-30T14:59:10.881" v="2423" actId="478"/>
            <ac:spMkLst>
              <pc:docMk/>
              <pc:sldMasterMk cId="1446354303" sldId="2147483648"/>
              <pc:sldLayoutMk cId="695200994" sldId="2147483651"/>
              <ac:spMk id="5" creationId="{25B76AE9-9D15-446D-A9C6-2CDE57649AE2}"/>
            </ac:spMkLst>
          </pc:spChg>
          <pc:spChg chg="del">
            <ac:chgData name="Andrea Raso" userId="35234fb4-5e65-4a50-a07c-07e9f162eb34" providerId="ADAL" clId="{3082D607-2B1A-4E28-A9F5-308A84B482A2}" dt="2020-03-30T14:59:10.881" v="2423" actId="478"/>
            <ac:spMkLst>
              <pc:docMk/>
              <pc:sldMasterMk cId="1446354303" sldId="2147483648"/>
              <pc:sldLayoutMk cId="695200994" sldId="2147483651"/>
              <ac:spMk id="6" creationId="{754D7619-DD75-40DB-A9E0-453AD095022A}"/>
            </ac:spMkLst>
          </pc:spChg>
          <pc:spChg chg="mod">
            <ac:chgData name="Andrea Raso" userId="35234fb4-5e65-4a50-a07c-07e9f162eb34" providerId="ADAL" clId="{3082D607-2B1A-4E28-A9F5-308A84B482A2}" dt="2020-03-28T10:34:02.287" v="702" actId="207"/>
            <ac:spMkLst>
              <pc:docMk/>
              <pc:sldMasterMk cId="1446354303" sldId="2147483648"/>
              <pc:sldLayoutMk cId="695200994" sldId="2147483651"/>
              <ac:spMk id="14" creationId="{835EF863-7FFF-4335-AB7D-2763D08BE336}"/>
            </ac:spMkLst>
          </pc:spChg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3532984719" sldId="2147483652"/>
          </pc:sldLayoutMkLst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753380992" sldId="2147483653"/>
          </pc:sldLayoutMkLst>
        </pc:sldLayoutChg>
        <pc:sldLayoutChg chg="addSp delSp modSp setBg">
          <pc:chgData name="Andrea Raso" userId="35234fb4-5e65-4a50-a07c-07e9f162eb34" providerId="ADAL" clId="{3082D607-2B1A-4E28-A9F5-308A84B482A2}" dt="2020-04-01T12:42:01.082" v="3651" actId="255"/>
          <pc:sldLayoutMkLst>
            <pc:docMk/>
            <pc:sldMasterMk cId="1446354303" sldId="2147483648"/>
            <pc:sldLayoutMk cId="2538870742" sldId="2147483654"/>
          </pc:sldLayoutMkLst>
          <pc:spChg chg="add mod">
            <ac:chgData name="Andrea Raso" userId="35234fb4-5e65-4a50-a07c-07e9f162eb34" providerId="ADAL" clId="{3082D607-2B1A-4E28-A9F5-308A84B482A2}" dt="2020-03-31T10:05:13.260" v="3505" actId="1076"/>
            <ac:spMkLst>
              <pc:docMk/>
              <pc:sldMasterMk cId="1446354303" sldId="2147483648"/>
              <pc:sldLayoutMk cId="2538870742" sldId="2147483654"/>
              <ac:spMk id="2" creationId="{241B590E-3D49-406C-9882-BAF69EF9E596}"/>
            </ac:spMkLst>
          </pc:spChg>
          <pc:spChg chg="del">
            <ac:chgData name="Andrea Raso" userId="35234fb4-5e65-4a50-a07c-07e9f162eb34" providerId="ADAL" clId="{3082D607-2B1A-4E28-A9F5-308A84B482A2}" dt="2020-03-30T14:56:11.871" v="2361" actId="478"/>
            <ac:spMkLst>
              <pc:docMk/>
              <pc:sldMasterMk cId="1446354303" sldId="2147483648"/>
              <pc:sldLayoutMk cId="2538870742" sldId="2147483654"/>
              <ac:spMk id="2" creationId="{998357E1-047A-48D7-AF84-834E7008B69B}"/>
            </ac:spMkLst>
          </pc:spChg>
          <pc:spChg chg="del">
            <ac:chgData name="Andrea Raso" userId="35234fb4-5e65-4a50-a07c-07e9f162eb34" providerId="ADAL" clId="{3082D607-2B1A-4E28-A9F5-308A84B482A2}" dt="2020-03-30T14:56:13.931" v="2362" actId="478"/>
            <ac:spMkLst>
              <pc:docMk/>
              <pc:sldMasterMk cId="1446354303" sldId="2147483648"/>
              <pc:sldLayoutMk cId="2538870742" sldId="2147483654"/>
              <ac:spMk id="3" creationId="{ADFD6A42-D051-43A0-861F-5C0E27DBACF3}"/>
            </ac:spMkLst>
          </pc:spChg>
          <pc:spChg chg="del">
            <ac:chgData name="Andrea Raso" userId="35234fb4-5e65-4a50-a07c-07e9f162eb34" providerId="ADAL" clId="{3082D607-2B1A-4E28-A9F5-308A84B482A2}" dt="2020-03-30T14:56:13.931" v="2362" actId="478"/>
            <ac:spMkLst>
              <pc:docMk/>
              <pc:sldMasterMk cId="1446354303" sldId="2147483648"/>
              <pc:sldLayoutMk cId="2538870742" sldId="2147483654"/>
              <ac:spMk id="4" creationId="{DA2DDFD5-AF61-46B5-8E4D-384164E4D934}"/>
            </ac:spMkLst>
          </pc:spChg>
          <pc:spChg chg="del">
            <ac:chgData name="Andrea Raso" userId="35234fb4-5e65-4a50-a07c-07e9f162eb34" providerId="ADAL" clId="{3082D607-2B1A-4E28-A9F5-308A84B482A2}" dt="2020-03-30T14:56:13.931" v="2362" actId="478"/>
            <ac:spMkLst>
              <pc:docMk/>
              <pc:sldMasterMk cId="1446354303" sldId="2147483648"/>
              <pc:sldLayoutMk cId="2538870742" sldId="2147483654"/>
              <ac:spMk id="5" creationId="{381F6CEE-0DB7-4838-9C97-3EAFD283CD3C}"/>
            </ac:spMkLst>
          </pc:spChg>
          <pc:spChg chg="add del">
            <ac:chgData name="Andrea Raso" userId="35234fb4-5e65-4a50-a07c-07e9f162eb34" providerId="ADAL" clId="{3082D607-2B1A-4E28-A9F5-308A84B482A2}" dt="2020-03-30T15:01:03.474" v="2429" actId="478"/>
            <ac:spMkLst>
              <pc:docMk/>
              <pc:sldMasterMk cId="1446354303" sldId="2147483648"/>
              <pc:sldLayoutMk cId="2538870742" sldId="2147483654"/>
              <ac:spMk id="7" creationId="{7129CF99-A802-4C97-ACF5-54C08760175E}"/>
            </ac:spMkLst>
          </pc:spChg>
          <pc:spChg chg="add mod">
            <ac:chgData name="Andrea Raso" userId="35234fb4-5e65-4a50-a07c-07e9f162eb34" providerId="ADAL" clId="{3082D607-2B1A-4E28-A9F5-308A84B482A2}" dt="2020-04-01T12:42:01.082" v="3651" actId="255"/>
            <ac:spMkLst>
              <pc:docMk/>
              <pc:sldMasterMk cId="1446354303" sldId="2147483648"/>
              <pc:sldLayoutMk cId="2538870742" sldId="2147483654"/>
              <ac:spMk id="8" creationId="{C97378B0-54D3-415B-8F48-D9C9E5763323}"/>
            </ac:spMkLst>
          </pc:spChg>
          <pc:spChg chg="add del">
            <ac:chgData name="Andrea Raso" userId="35234fb4-5e65-4a50-a07c-07e9f162eb34" providerId="ADAL" clId="{3082D607-2B1A-4E28-A9F5-308A84B482A2}" dt="2020-03-30T15:17:03.906" v="2505" actId="478"/>
            <ac:spMkLst>
              <pc:docMk/>
              <pc:sldMasterMk cId="1446354303" sldId="2147483648"/>
              <pc:sldLayoutMk cId="2538870742" sldId="2147483654"/>
              <ac:spMk id="9" creationId="{29DAE55F-89CF-4413-B167-618C24E7BE69}"/>
            </ac:spMkLst>
          </pc:spChg>
          <pc:spChg chg="del">
            <ac:chgData name="Andrea Raso" userId="35234fb4-5e65-4a50-a07c-07e9f162eb34" providerId="ADAL" clId="{3082D607-2B1A-4E28-A9F5-308A84B482A2}" dt="2020-03-30T15:01:42.153" v="2440" actId="478"/>
            <ac:spMkLst>
              <pc:docMk/>
              <pc:sldMasterMk cId="1446354303" sldId="2147483648"/>
              <pc:sldLayoutMk cId="2538870742" sldId="2147483654"/>
              <ac:spMk id="13" creationId="{0F1BDAE8-B9CB-42F1-8098-E3FC9A61A187}"/>
            </ac:spMkLst>
          </pc:spChg>
          <pc:spChg chg="del">
            <ac:chgData name="Andrea Raso" userId="35234fb4-5e65-4a50-a07c-07e9f162eb34" providerId="ADAL" clId="{3082D607-2B1A-4E28-A9F5-308A84B482A2}" dt="2020-03-30T15:01:47.158" v="2441" actId="478"/>
            <ac:spMkLst>
              <pc:docMk/>
              <pc:sldMasterMk cId="1446354303" sldId="2147483648"/>
              <pc:sldLayoutMk cId="2538870742" sldId="2147483654"/>
              <ac:spMk id="15" creationId="{CAE65B38-29C5-438F-8568-9A536ABA8D32}"/>
            </ac:spMkLst>
          </pc:spChg>
          <pc:spChg chg="add">
            <ac:chgData name="Andrea Raso" userId="35234fb4-5e65-4a50-a07c-07e9f162eb34" providerId="ADAL" clId="{3082D607-2B1A-4E28-A9F5-308A84B482A2}" dt="2020-03-30T15:01:08.064" v="2431"/>
            <ac:spMkLst>
              <pc:docMk/>
              <pc:sldMasterMk cId="1446354303" sldId="2147483648"/>
              <pc:sldLayoutMk cId="2538870742" sldId="2147483654"/>
              <ac:spMk id="17" creationId="{FC7ED80B-B2F9-458E-8D52-748F96F9BF38}"/>
            </ac:spMkLst>
          </pc:spChg>
          <pc:spChg chg="add mod">
            <ac:chgData name="Andrea Raso" userId="35234fb4-5e65-4a50-a07c-07e9f162eb34" providerId="ADAL" clId="{3082D607-2B1A-4E28-A9F5-308A84B482A2}" dt="2020-03-31T11:08:05.314" v="3506"/>
            <ac:spMkLst>
              <pc:docMk/>
              <pc:sldMasterMk cId="1446354303" sldId="2147483648"/>
              <pc:sldLayoutMk cId="2538870742" sldId="2147483654"/>
              <ac:spMk id="18" creationId="{CF5A6128-BD4A-4922-A5AD-878352D0ED22}"/>
            </ac:spMkLst>
          </pc:spChg>
          <pc:spChg chg="add del mod">
            <ac:chgData name="Andrea Raso" userId="35234fb4-5e65-4a50-a07c-07e9f162eb34" providerId="ADAL" clId="{3082D607-2B1A-4E28-A9F5-308A84B482A2}" dt="2020-03-30T15:31:53.191" v="2602" actId="478"/>
            <ac:spMkLst>
              <pc:docMk/>
              <pc:sldMasterMk cId="1446354303" sldId="2147483648"/>
              <pc:sldLayoutMk cId="2538870742" sldId="2147483654"/>
              <ac:spMk id="21" creationId="{0D8C081E-D1F8-41D9-B8A6-BFEC014A9609}"/>
            </ac:spMkLst>
          </pc:spChg>
          <pc:spChg chg="add mod">
            <ac:chgData name="Andrea Raso" userId="35234fb4-5e65-4a50-a07c-07e9f162eb34" providerId="ADAL" clId="{3082D607-2B1A-4E28-A9F5-308A84B482A2}" dt="2020-03-31T11:08:13.601" v="3507"/>
            <ac:spMkLst>
              <pc:docMk/>
              <pc:sldMasterMk cId="1446354303" sldId="2147483648"/>
              <pc:sldLayoutMk cId="2538870742" sldId="2147483654"/>
              <ac:spMk id="21" creationId="{9A99680F-B7B6-4B36-8D89-6A45463F9496}"/>
            </ac:spMkLst>
          </pc:spChg>
          <pc:spChg chg="add mod">
            <ac:chgData name="Andrea Raso" userId="35234fb4-5e65-4a50-a07c-07e9f162eb34" providerId="ADAL" clId="{3082D607-2B1A-4E28-A9F5-308A84B482A2}" dt="2020-03-30T16:06:23.362" v="3408" actId="1038"/>
            <ac:spMkLst>
              <pc:docMk/>
              <pc:sldMasterMk cId="1446354303" sldId="2147483648"/>
              <pc:sldLayoutMk cId="2538870742" sldId="2147483654"/>
              <ac:spMk id="36" creationId="{4C05C40A-4F15-4336-9A8C-81649CBE7DAB}"/>
            </ac:spMkLst>
          </pc:spChg>
          <pc:spChg chg="add mod">
            <ac:chgData name="Andrea Raso" userId="35234fb4-5e65-4a50-a07c-07e9f162eb34" providerId="ADAL" clId="{3082D607-2B1A-4E28-A9F5-308A84B482A2}" dt="2020-03-30T16:06:23.362" v="3408" actId="1038"/>
            <ac:spMkLst>
              <pc:docMk/>
              <pc:sldMasterMk cId="1446354303" sldId="2147483648"/>
              <pc:sldLayoutMk cId="2538870742" sldId="2147483654"/>
              <ac:spMk id="37" creationId="{B94CB3F7-C71A-49E3-B5F5-B92B16FDD8A3}"/>
            </ac:spMkLst>
          </pc:spChg>
          <pc:spChg chg="add mod">
            <ac:chgData name="Andrea Raso" userId="35234fb4-5e65-4a50-a07c-07e9f162eb34" providerId="ADAL" clId="{3082D607-2B1A-4E28-A9F5-308A84B482A2}" dt="2020-03-30T16:06:23.362" v="3408" actId="1038"/>
            <ac:spMkLst>
              <pc:docMk/>
              <pc:sldMasterMk cId="1446354303" sldId="2147483648"/>
              <pc:sldLayoutMk cId="2538870742" sldId="2147483654"/>
              <ac:spMk id="38" creationId="{598BBA28-CC86-496E-9DAF-35C7B3516147}"/>
            </ac:spMkLst>
          </pc:spChg>
          <pc:grpChg chg="add del">
            <ac:chgData name="Andrea Raso" userId="35234fb4-5e65-4a50-a07c-07e9f162eb34" providerId="ADAL" clId="{3082D607-2B1A-4E28-A9F5-308A84B482A2}" dt="2020-03-30T15:01:22.492" v="2436" actId="478"/>
            <ac:grpSpMkLst>
              <pc:docMk/>
              <pc:sldMasterMk cId="1446354303" sldId="2147483648"/>
              <pc:sldLayoutMk cId="2538870742" sldId="2147483654"/>
              <ac:grpSpMk id="11" creationId="{F3D0C953-9389-45E0-855C-7A7521BE1AA3}"/>
            </ac:grpSpMkLst>
          </pc:grpChg>
          <pc:grpChg chg="add del">
            <ac:chgData name="Andrea Raso" userId="35234fb4-5e65-4a50-a07c-07e9f162eb34" providerId="ADAL" clId="{3082D607-2B1A-4E28-A9F5-308A84B482A2}" dt="2020-03-30T15:22:36.848" v="2510"/>
            <ac:grpSpMkLst>
              <pc:docMk/>
              <pc:sldMasterMk cId="1446354303" sldId="2147483648"/>
              <pc:sldLayoutMk cId="2538870742" sldId="2147483654"/>
              <ac:grpSpMk id="23" creationId="{7FB4A57E-7D7C-45A3-A58F-FE2353D8DDAD}"/>
            </ac:grpSpMkLst>
          </pc:grpChg>
          <pc:picChg chg="add del mod">
            <ac:chgData name="Andrea Raso" userId="35234fb4-5e65-4a50-a07c-07e9f162eb34" providerId="ADAL" clId="{3082D607-2B1A-4E28-A9F5-308A84B482A2}" dt="2020-03-30T15:01:27.728" v="2438" actId="478"/>
            <ac:picMkLst>
              <pc:docMk/>
              <pc:sldMasterMk cId="1446354303" sldId="2147483648"/>
              <pc:sldLayoutMk cId="2538870742" sldId="2147483654"/>
              <ac:picMk id="6" creationId="{056280AC-A06A-4668-8B48-423CB8AAC77B}"/>
            </ac:picMkLst>
          </pc:picChg>
          <pc:picChg chg="add mod ord">
            <ac:chgData name="Andrea Raso" userId="35234fb4-5e65-4a50-a07c-07e9f162eb34" providerId="ADAL" clId="{3082D607-2B1A-4E28-A9F5-308A84B482A2}" dt="2020-03-30T16:06:23.362" v="3408" actId="1038"/>
            <ac:picMkLst>
              <pc:docMk/>
              <pc:sldMasterMk cId="1446354303" sldId="2147483648"/>
              <pc:sldLayoutMk cId="2538870742" sldId="2147483654"/>
              <ac:picMk id="10" creationId="{7EDE1C8D-7348-4589-B7EA-3794204625A7}"/>
            </ac:picMkLst>
          </pc:picChg>
          <pc:picChg chg="mod modCrop">
            <ac:chgData name="Andrea Raso" userId="35234fb4-5e65-4a50-a07c-07e9f162eb34" providerId="ADAL" clId="{3082D607-2B1A-4E28-A9F5-308A84B482A2}" dt="2020-03-30T15:02:06.736" v="2444" actId="14100"/>
            <ac:picMkLst>
              <pc:docMk/>
              <pc:sldMasterMk cId="1446354303" sldId="2147483648"/>
              <pc:sldLayoutMk cId="2538870742" sldId="2147483654"/>
              <ac:picMk id="12" creationId="{A4B466F2-8524-41E9-9C2D-8EB144D5A46B}"/>
            </ac:picMkLst>
          </pc:picChg>
          <pc:picChg chg="add">
            <ac:chgData name="Andrea Raso" userId="35234fb4-5e65-4a50-a07c-07e9f162eb34" providerId="ADAL" clId="{3082D607-2B1A-4E28-A9F5-308A84B482A2}" dt="2020-03-30T15:01:08.064" v="2431"/>
            <ac:picMkLst>
              <pc:docMk/>
              <pc:sldMasterMk cId="1446354303" sldId="2147483648"/>
              <pc:sldLayoutMk cId="2538870742" sldId="2147483654"/>
              <ac:picMk id="16" creationId="{A365E60A-4E98-4891-AB22-ECD65C1F7DD5}"/>
            </ac:picMkLst>
          </pc:picChg>
          <pc:picChg chg="add del">
            <ac:chgData name="Andrea Raso" userId="35234fb4-5e65-4a50-a07c-07e9f162eb34" providerId="ADAL" clId="{3082D607-2B1A-4E28-A9F5-308A84B482A2}" dt="2020-03-30T15:01:32.961" v="2439" actId="478"/>
            <ac:picMkLst>
              <pc:docMk/>
              <pc:sldMasterMk cId="1446354303" sldId="2147483648"/>
              <pc:sldLayoutMk cId="2538870742" sldId="2147483654"/>
              <ac:picMk id="18" creationId="{1ECA5FE9-3488-4339-9677-EE5BB5B247EF}"/>
            </ac:picMkLst>
          </pc:picChg>
          <pc:picChg chg="add">
            <ac:chgData name="Andrea Raso" userId="35234fb4-5e65-4a50-a07c-07e9f162eb34" providerId="ADAL" clId="{3082D607-2B1A-4E28-A9F5-308A84B482A2}" dt="2020-03-30T15:01:08.064" v="2431"/>
            <ac:picMkLst>
              <pc:docMk/>
              <pc:sldMasterMk cId="1446354303" sldId="2147483648"/>
              <pc:sldLayoutMk cId="2538870742" sldId="2147483654"/>
              <ac:picMk id="19" creationId="{CEFAA0F9-AE80-4B49-A52F-8F1A3137C76D}"/>
            </ac:picMkLst>
          </pc:picChg>
          <pc:picChg chg="add">
            <ac:chgData name="Andrea Raso" userId="35234fb4-5e65-4a50-a07c-07e9f162eb34" providerId="ADAL" clId="{3082D607-2B1A-4E28-A9F5-308A84B482A2}" dt="2020-03-30T15:01:08.064" v="2431"/>
            <ac:picMkLst>
              <pc:docMk/>
              <pc:sldMasterMk cId="1446354303" sldId="2147483648"/>
              <pc:sldLayoutMk cId="2538870742" sldId="2147483654"/>
              <ac:picMk id="20" creationId="{5192140F-B351-40A8-8DE1-4FC49EFF7421}"/>
            </ac:picMkLst>
          </pc:picChg>
          <pc:picChg chg="add del mod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54"/>
              <ac:picMk id="22" creationId="{7A340955-E014-4AF4-8BD8-709C627DE230}"/>
            </ac:picMkLst>
          </pc:picChg>
          <pc:picChg chg="add del mod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54"/>
              <ac:picMk id="27" creationId="{6F0C2120-2491-4B46-94B2-3228F0176D64}"/>
            </ac:picMkLst>
          </pc:picChg>
          <pc:picChg chg="add del">
            <ac:chgData name="Andrea Raso" userId="35234fb4-5e65-4a50-a07c-07e9f162eb34" providerId="ADAL" clId="{3082D607-2B1A-4E28-A9F5-308A84B482A2}" dt="2020-03-30T15:23:47.125" v="2515"/>
            <ac:picMkLst>
              <pc:docMk/>
              <pc:sldMasterMk cId="1446354303" sldId="2147483648"/>
              <pc:sldLayoutMk cId="2538870742" sldId="2147483654"/>
              <ac:picMk id="28" creationId="{C39DD825-BA7D-473E-8086-E09A2F5B3D7F}"/>
            </ac:picMkLst>
          </pc:picChg>
          <pc:picChg chg="add del mod modCrop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54"/>
              <ac:picMk id="29" creationId="{559EADA7-7FEA-4A10-8984-F0E1B2FD553C}"/>
            </ac:picMkLst>
          </pc:picChg>
          <pc:picChg chg="add del mod modCrop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54"/>
              <ac:picMk id="30" creationId="{AD68355D-872A-4836-869D-D23A3321515D}"/>
            </ac:picMkLst>
          </pc:picChg>
          <pc:picChg chg="add del mod modCrop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54"/>
              <ac:picMk id="31" creationId="{E087A072-AC6F-4E8B-81EE-898F747AB8B8}"/>
            </ac:picMkLst>
          </pc:picChg>
          <pc:picChg chg="add del mod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54"/>
              <ac:picMk id="32" creationId="{70A37B8E-18E1-441A-B19A-38DE9F03DE05}"/>
            </ac:picMkLst>
          </pc:picChg>
          <pc:picChg chg="add mod">
            <ac:chgData name="Andrea Raso" userId="35234fb4-5e65-4a50-a07c-07e9f162eb34" providerId="ADAL" clId="{3082D607-2B1A-4E28-A9F5-308A84B482A2}" dt="2020-03-30T16:06:23.362" v="3408" actId="1038"/>
            <ac:picMkLst>
              <pc:docMk/>
              <pc:sldMasterMk cId="1446354303" sldId="2147483648"/>
              <pc:sldLayoutMk cId="2538870742" sldId="2147483654"/>
              <ac:picMk id="33" creationId="{81E7A7F8-251A-482D-8745-AA55D66DB306}"/>
            </ac:picMkLst>
          </pc:picChg>
          <pc:picChg chg="add mod">
            <ac:chgData name="Andrea Raso" userId="35234fb4-5e65-4a50-a07c-07e9f162eb34" providerId="ADAL" clId="{3082D607-2B1A-4E28-A9F5-308A84B482A2}" dt="2020-03-30T16:06:23.362" v="3408" actId="1038"/>
            <ac:picMkLst>
              <pc:docMk/>
              <pc:sldMasterMk cId="1446354303" sldId="2147483648"/>
              <pc:sldLayoutMk cId="2538870742" sldId="2147483654"/>
              <ac:picMk id="34" creationId="{98F3792E-09F1-4505-83A8-5AE5A029A729}"/>
            </ac:picMkLst>
          </pc:picChg>
          <pc:picChg chg="add mod">
            <ac:chgData name="Andrea Raso" userId="35234fb4-5e65-4a50-a07c-07e9f162eb34" providerId="ADAL" clId="{3082D607-2B1A-4E28-A9F5-308A84B482A2}" dt="2020-03-30T16:06:23.362" v="3408" actId="1038"/>
            <ac:picMkLst>
              <pc:docMk/>
              <pc:sldMasterMk cId="1446354303" sldId="2147483648"/>
              <pc:sldLayoutMk cId="2538870742" sldId="2147483654"/>
              <ac:picMk id="35" creationId="{27EAF4B3-46E5-4BB3-8B9A-A4F1CC4F8B68}"/>
            </ac:picMkLst>
          </pc:picChg>
        </pc:sldLayoutChg>
        <pc:sldLayoutChg chg="delSp setBg">
          <pc:chgData name="Andrea Raso" userId="35234fb4-5e65-4a50-a07c-07e9f162eb34" providerId="ADAL" clId="{3082D607-2B1A-4E28-A9F5-308A84B482A2}" dt="2020-03-30T14:56:18.333" v="2364" actId="478"/>
          <pc:sldLayoutMkLst>
            <pc:docMk/>
            <pc:sldMasterMk cId="1446354303" sldId="2147483648"/>
            <pc:sldLayoutMk cId="3325399642" sldId="2147483655"/>
          </pc:sldLayoutMkLst>
          <pc:spChg chg="del">
            <ac:chgData name="Andrea Raso" userId="35234fb4-5e65-4a50-a07c-07e9f162eb34" providerId="ADAL" clId="{3082D607-2B1A-4E28-A9F5-308A84B482A2}" dt="2020-03-30T14:56:18.333" v="2364" actId="478"/>
            <ac:spMkLst>
              <pc:docMk/>
              <pc:sldMasterMk cId="1446354303" sldId="2147483648"/>
              <pc:sldLayoutMk cId="3325399642" sldId="2147483655"/>
              <ac:spMk id="2" creationId="{79894A8A-D79D-4890-9938-4BD02EB9D560}"/>
            </ac:spMkLst>
          </pc:spChg>
          <pc:spChg chg="del">
            <ac:chgData name="Andrea Raso" userId="35234fb4-5e65-4a50-a07c-07e9f162eb34" providerId="ADAL" clId="{3082D607-2B1A-4E28-A9F5-308A84B482A2}" dt="2020-03-30T14:56:18.333" v="2364" actId="478"/>
            <ac:spMkLst>
              <pc:docMk/>
              <pc:sldMasterMk cId="1446354303" sldId="2147483648"/>
              <pc:sldLayoutMk cId="3325399642" sldId="2147483655"/>
              <ac:spMk id="3" creationId="{7C595EC9-0722-4DE9-B72E-FA53EA22D5D5}"/>
            </ac:spMkLst>
          </pc:spChg>
          <pc:spChg chg="del">
            <ac:chgData name="Andrea Raso" userId="35234fb4-5e65-4a50-a07c-07e9f162eb34" providerId="ADAL" clId="{3082D607-2B1A-4E28-A9F5-308A84B482A2}" dt="2020-03-30T14:56:18.333" v="2364" actId="478"/>
            <ac:spMkLst>
              <pc:docMk/>
              <pc:sldMasterMk cId="1446354303" sldId="2147483648"/>
              <pc:sldLayoutMk cId="3325399642" sldId="2147483655"/>
              <ac:spMk id="4" creationId="{66A75335-9399-40AF-BBCC-28988F62D5AA}"/>
            </ac:spMkLst>
          </pc:spChg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103816408" sldId="2147483656"/>
          </pc:sldLayoutMkLst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3428438321" sldId="2147483657"/>
          </pc:sldLayoutMkLst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1920602547" sldId="2147483658"/>
          </pc:sldLayoutMkLst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4210697235" sldId="2147483659"/>
          </pc:sldLayoutMkLst>
        </pc:sldLayoutChg>
      </pc:sldMasterChg>
      <pc:sldMasterChg chg="addSp modSp">
        <pc:chgData name="Andrea Raso" userId="35234fb4-5e65-4a50-a07c-07e9f162eb34" providerId="ADAL" clId="{3082D607-2B1A-4E28-A9F5-308A84B482A2}" dt="2020-03-30T14:55:22.959" v="2360"/>
        <pc:sldMasterMkLst>
          <pc:docMk/>
          <pc:sldMasterMk cId="1971011989" sldId="2147483660"/>
        </pc:sldMasterMkLst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2" creationId="{B59CEEBB-8EAC-4393-AE4F-A4FE0FF11E24}"/>
          </ac:spMkLst>
        </pc:spChg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3" creationId="{746E54D7-2885-4508-9475-65814920AD65}"/>
          </ac:spMkLst>
        </pc:spChg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4" creationId="{371A3274-1CC6-4B46-BAC2-97D87153A52F}"/>
          </ac:spMkLst>
        </pc:spChg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5" creationId="{92E870C1-A146-4633-8600-E8D74ECD875B}"/>
          </ac:spMkLst>
        </pc:spChg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6" creationId="{1406C306-C192-4A69-ABAC-AF3EA550540F}"/>
          </ac:spMkLst>
        </pc:spChg>
      </pc:sldMasterChg>
      <pc:sldMasterChg chg="del delSldLayout">
        <pc:chgData name="Andrea Raso" userId="35234fb4-5e65-4a50-a07c-07e9f162eb34" providerId="ADAL" clId="{3082D607-2B1A-4E28-A9F5-308A84B482A2}" dt="2020-03-20T15:53:32.806" v="548" actId="2696"/>
        <pc:sldMasterMkLst>
          <pc:docMk/>
          <pc:sldMasterMk cId="3576211162" sldId="2147483660"/>
        </pc:sldMasterMkLst>
        <pc:sldLayoutChg chg="del">
          <pc:chgData name="Andrea Raso" userId="35234fb4-5e65-4a50-a07c-07e9f162eb34" providerId="ADAL" clId="{3082D607-2B1A-4E28-A9F5-308A84B482A2}" dt="2020-03-20T15:53:32.781" v="537" actId="2696"/>
          <pc:sldLayoutMkLst>
            <pc:docMk/>
            <pc:sldMasterMk cId="3576211162" sldId="2147483660"/>
            <pc:sldLayoutMk cId="255764119" sldId="2147483661"/>
          </pc:sldLayoutMkLst>
        </pc:sldLayoutChg>
        <pc:sldLayoutChg chg="del">
          <pc:chgData name="Andrea Raso" userId="35234fb4-5e65-4a50-a07c-07e9f162eb34" providerId="ADAL" clId="{3082D607-2B1A-4E28-A9F5-308A84B482A2}" dt="2020-03-20T15:53:32.783" v="538" actId="2696"/>
          <pc:sldLayoutMkLst>
            <pc:docMk/>
            <pc:sldMasterMk cId="3576211162" sldId="2147483660"/>
            <pc:sldLayoutMk cId="2732339706" sldId="2147483662"/>
          </pc:sldLayoutMkLst>
        </pc:sldLayoutChg>
        <pc:sldLayoutChg chg="del">
          <pc:chgData name="Andrea Raso" userId="35234fb4-5e65-4a50-a07c-07e9f162eb34" providerId="ADAL" clId="{3082D607-2B1A-4E28-A9F5-308A84B482A2}" dt="2020-03-20T15:53:32.786" v="539" actId="2696"/>
          <pc:sldLayoutMkLst>
            <pc:docMk/>
            <pc:sldMasterMk cId="3576211162" sldId="2147483660"/>
            <pc:sldLayoutMk cId="730054184" sldId="2147483663"/>
          </pc:sldLayoutMkLst>
        </pc:sldLayoutChg>
        <pc:sldLayoutChg chg="del">
          <pc:chgData name="Andrea Raso" userId="35234fb4-5e65-4a50-a07c-07e9f162eb34" providerId="ADAL" clId="{3082D607-2B1A-4E28-A9F5-308A84B482A2}" dt="2020-03-20T15:53:32.789" v="540" actId="2696"/>
          <pc:sldLayoutMkLst>
            <pc:docMk/>
            <pc:sldMasterMk cId="3576211162" sldId="2147483660"/>
            <pc:sldLayoutMk cId="1150778901" sldId="2147483664"/>
          </pc:sldLayoutMkLst>
        </pc:sldLayoutChg>
        <pc:sldLayoutChg chg="del">
          <pc:chgData name="Andrea Raso" userId="35234fb4-5e65-4a50-a07c-07e9f162eb34" providerId="ADAL" clId="{3082D607-2B1A-4E28-A9F5-308A84B482A2}" dt="2020-03-20T15:53:32.791" v="541" actId="2696"/>
          <pc:sldLayoutMkLst>
            <pc:docMk/>
            <pc:sldMasterMk cId="3576211162" sldId="2147483660"/>
            <pc:sldLayoutMk cId="3322109797" sldId="2147483665"/>
          </pc:sldLayoutMkLst>
        </pc:sldLayoutChg>
        <pc:sldLayoutChg chg="del">
          <pc:chgData name="Andrea Raso" userId="35234fb4-5e65-4a50-a07c-07e9f162eb34" providerId="ADAL" clId="{3082D607-2B1A-4E28-A9F5-308A84B482A2}" dt="2020-03-20T15:53:32.792" v="542" actId="2696"/>
          <pc:sldLayoutMkLst>
            <pc:docMk/>
            <pc:sldMasterMk cId="3576211162" sldId="2147483660"/>
            <pc:sldLayoutMk cId="3489153256" sldId="2147483666"/>
          </pc:sldLayoutMkLst>
        </pc:sldLayoutChg>
        <pc:sldLayoutChg chg="del">
          <pc:chgData name="Andrea Raso" userId="35234fb4-5e65-4a50-a07c-07e9f162eb34" providerId="ADAL" clId="{3082D607-2B1A-4E28-A9F5-308A84B482A2}" dt="2020-03-20T15:53:32.794" v="543" actId="2696"/>
          <pc:sldLayoutMkLst>
            <pc:docMk/>
            <pc:sldMasterMk cId="3576211162" sldId="2147483660"/>
            <pc:sldLayoutMk cId="165421688" sldId="2147483667"/>
          </pc:sldLayoutMkLst>
        </pc:sldLayoutChg>
        <pc:sldLayoutChg chg="del">
          <pc:chgData name="Andrea Raso" userId="35234fb4-5e65-4a50-a07c-07e9f162eb34" providerId="ADAL" clId="{3082D607-2B1A-4E28-A9F5-308A84B482A2}" dt="2020-03-20T15:53:32.795" v="544" actId="2696"/>
          <pc:sldLayoutMkLst>
            <pc:docMk/>
            <pc:sldMasterMk cId="3576211162" sldId="2147483660"/>
            <pc:sldLayoutMk cId="159910014" sldId="2147483668"/>
          </pc:sldLayoutMkLst>
        </pc:sldLayoutChg>
        <pc:sldLayoutChg chg="del">
          <pc:chgData name="Andrea Raso" userId="35234fb4-5e65-4a50-a07c-07e9f162eb34" providerId="ADAL" clId="{3082D607-2B1A-4E28-A9F5-308A84B482A2}" dt="2020-03-20T15:53:32.797" v="545" actId="2696"/>
          <pc:sldLayoutMkLst>
            <pc:docMk/>
            <pc:sldMasterMk cId="3576211162" sldId="2147483660"/>
            <pc:sldLayoutMk cId="2110814891" sldId="2147483669"/>
          </pc:sldLayoutMkLst>
        </pc:sldLayoutChg>
        <pc:sldLayoutChg chg="del">
          <pc:chgData name="Andrea Raso" userId="35234fb4-5e65-4a50-a07c-07e9f162eb34" providerId="ADAL" clId="{3082D607-2B1A-4E28-A9F5-308A84B482A2}" dt="2020-03-20T15:53:32.799" v="546" actId="2696"/>
          <pc:sldLayoutMkLst>
            <pc:docMk/>
            <pc:sldMasterMk cId="3576211162" sldId="2147483660"/>
            <pc:sldLayoutMk cId="2807180623" sldId="2147483670"/>
          </pc:sldLayoutMkLst>
        </pc:sldLayoutChg>
        <pc:sldLayoutChg chg="del">
          <pc:chgData name="Andrea Raso" userId="35234fb4-5e65-4a50-a07c-07e9f162eb34" providerId="ADAL" clId="{3082D607-2B1A-4E28-A9F5-308A84B482A2}" dt="2020-03-20T15:53:32.801" v="547" actId="2696"/>
          <pc:sldLayoutMkLst>
            <pc:docMk/>
            <pc:sldMasterMk cId="3576211162" sldId="2147483660"/>
            <pc:sldLayoutMk cId="3747572583" sldId="2147483671"/>
          </pc:sldLayoutMkLst>
        </pc:sldLayoutChg>
      </pc:sldMasterChg>
    </pc:docChg>
  </pc:docChgLst>
  <pc:docChgLst>
    <pc:chgData name="Raso Andrea" userId="35234fb4-5e65-4a50-a07c-07e9f162eb34" providerId="ADAL" clId="{F8D59069-BB99-490F-ACAF-211E44CDB21A}"/>
    <pc:docChg chg="modSld modMainMaster">
      <pc:chgData name="Raso Andrea" userId="35234fb4-5e65-4a50-a07c-07e9f162eb34" providerId="ADAL" clId="{F8D59069-BB99-490F-ACAF-211E44CDB21A}" dt="2023-02-09T11:57:18.831" v="138" actId="20577"/>
      <pc:docMkLst>
        <pc:docMk/>
      </pc:docMkLst>
      <pc:sldChg chg="modSp mod">
        <pc:chgData name="Raso Andrea" userId="35234fb4-5e65-4a50-a07c-07e9f162eb34" providerId="ADAL" clId="{F8D59069-BB99-490F-ACAF-211E44CDB21A}" dt="2022-09-05T07:27:03.249" v="5" actId="207"/>
        <pc:sldMkLst>
          <pc:docMk/>
          <pc:sldMk cId="3548941852" sldId="325"/>
        </pc:sldMkLst>
        <pc:spChg chg="mod">
          <ac:chgData name="Raso Andrea" userId="35234fb4-5e65-4a50-a07c-07e9f162eb34" providerId="ADAL" clId="{F8D59069-BB99-490F-ACAF-211E44CDB21A}" dt="2022-09-05T07:24:09.721" v="3" actId="207"/>
          <ac:spMkLst>
            <pc:docMk/>
            <pc:sldMk cId="3548941852" sldId="325"/>
            <ac:spMk id="19" creationId="{1E73DFA1-0E4F-44DD-8D44-9D88EFB8EDF2}"/>
          </ac:spMkLst>
        </pc:spChg>
        <pc:spChg chg="mod">
          <ac:chgData name="Raso Andrea" userId="35234fb4-5e65-4a50-a07c-07e9f162eb34" providerId="ADAL" clId="{F8D59069-BB99-490F-ACAF-211E44CDB21A}" dt="2022-09-05T07:27:03.249" v="5" actId="207"/>
          <ac:spMkLst>
            <pc:docMk/>
            <pc:sldMk cId="3548941852" sldId="325"/>
            <ac:spMk id="29" creationId="{C28F8A1F-7B44-400B-A204-5FCF3C78190E}"/>
          </ac:spMkLst>
        </pc:spChg>
      </pc:sldChg>
      <pc:sldMasterChg chg="modSldLayout">
        <pc:chgData name="Raso Andrea" userId="35234fb4-5e65-4a50-a07c-07e9f162eb34" providerId="ADAL" clId="{F8D59069-BB99-490F-ACAF-211E44CDB21A}" dt="2023-02-09T11:57:18.831" v="138" actId="20577"/>
        <pc:sldMasterMkLst>
          <pc:docMk/>
          <pc:sldMasterMk cId="1446354303" sldId="2147483648"/>
        </pc:sldMasterMkLst>
        <pc:sldLayoutChg chg="modSp mod">
          <pc:chgData name="Raso Andrea" userId="35234fb4-5e65-4a50-a07c-07e9f162eb34" providerId="ADAL" clId="{F8D59069-BB99-490F-ACAF-211E44CDB21A}" dt="2023-02-09T11:57:18.831" v="138" actId="20577"/>
          <pc:sldLayoutMkLst>
            <pc:docMk/>
            <pc:sldMasterMk cId="1446354303" sldId="2147483648"/>
            <pc:sldLayoutMk cId="2538870742" sldId="2147483654"/>
          </pc:sldLayoutMkLst>
          <pc:spChg chg="mod">
            <ac:chgData name="Raso Andrea" userId="35234fb4-5e65-4a50-a07c-07e9f162eb34" providerId="ADAL" clId="{F8D59069-BB99-490F-ACAF-211E44CDB21A}" dt="2023-02-09T11:57:18.831" v="138" actId="20577"/>
            <ac:spMkLst>
              <pc:docMk/>
              <pc:sldMasterMk cId="1446354303" sldId="2147483648"/>
              <pc:sldLayoutMk cId="2538870742" sldId="2147483654"/>
              <ac:spMk id="8" creationId="{C97378B0-54D3-415B-8F48-D9C9E5763323}"/>
            </ac:spMkLst>
          </pc:spChg>
        </pc:sldLayoutChg>
      </pc:sldMasterChg>
    </pc:docChg>
  </pc:docChgLst>
  <pc:docChgLst>
    <pc:chgData name="Raso Andrea" userId="35234fb4-5e65-4a50-a07c-07e9f162eb34" providerId="ADAL" clId="{5ABE938E-8F9F-4EE1-9AB6-264AA88E34A9}"/>
    <pc:docChg chg="undo custSel modMainMaster">
      <pc:chgData name="Raso Andrea" userId="35234fb4-5e65-4a50-a07c-07e9f162eb34" providerId="ADAL" clId="{5ABE938E-8F9F-4EE1-9AB6-264AA88E34A9}" dt="2023-04-21T12:42:31.857" v="17" actId="478"/>
      <pc:docMkLst>
        <pc:docMk/>
      </pc:docMkLst>
      <pc:sldMasterChg chg="modSldLayout">
        <pc:chgData name="Raso Andrea" userId="35234fb4-5e65-4a50-a07c-07e9f162eb34" providerId="ADAL" clId="{5ABE938E-8F9F-4EE1-9AB6-264AA88E34A9}" dt="2023-04-21T12:42:31.857" v="17" actId="478"/>
        <pc:sldMasterMkLst>
          <pc:docMk/>
          <pc:sldMasterMk cId="1446354303" sldId="2147483648"/>
        </pc:sldMasterMkLst>
        <pc:sldLayoutChg chg="addSp delSp modSp mod">
          <pc:chgData name="Raso Andrea" userId="35234fb4-5e65-4a50-a07c-07e9f162eb34" providerId="ADAL" clId="{5ABE938E-8F9F-4EE1-9AB6-264AA88E34A9}" dt="2023-04-21T12:42:19.099" v="14" actId="1038"/>
          <pc:sldLayoutMkLst>
            <pc:docMk/>
            <pc:sldMasterMk cId="1446354303" sldId="2147483648"/>
            <pc:sldLayoutMk cId="3794703043" sldId="2147483649"/>
          </pc:sldLayoutMkLst>
          <pc:picChg chg="add mod">
            <ac:chgData name="Raso Andrea" userId="35234fb4-5e65-4a50-a07c-07e9f162eb34" providerId="ADAL" clId="{5ABE938E-8F9F-4EE1-9AB6-264AA88E34A9}" dt="2023-04-21T12:42:19.099" v="14" actId="1038"/>
            <ac:picMkLst>
              <pc:docMk/>
              <pc:sldMasterMk cId="1446354303" sldId="2147483648"/>
              <pc:sldLayoutMk cId="3794703043" sldId="2147483649"/>
              <ac:picMk id="4" creationId="{C0A3C093-36EF-A1B7-19C6-CBEF6E539EE0}"/>
            </ac:picMkLst>
          </pc:picChg>
          <pc:picChg chg="del">
            <ac:chgData name="Raso Andrea" userId="35234fb4-5e65-4a50-a07c-07e9f162eb34" providerId="ADAL" clId="{5ABE938E-8F9F-4EE1-9AB6-264AA88E34A9}" dt="2023-04-21T12:42:17.700" v="9" actId="478"/>
            <ac:picMkLst>
              <pc:docMk/>
              <pc:sldMasterMk cId="1446354303" sldId="2147483648"/>
              <pc:sldLayoutMk cId="3794703043" sldId="2147483649"/>
              <ac:picMk id="29" creationId="{49C7455F-F719-4C1E-A7EF-F7384DEBA43C}"/>
            </ac:picMkLst>
          </pc:picChg>
          <pc:picChg chg="mod">
            <ac:chgData name="Raso Andrea" userId="35234fb4-5e65-4a50-a07c-07e9f162eb34" providerId="ADAL" clId="{5ABE938E-8F9F-4EE1-9AB6-264AA88E34A9}" dt="2023-04-21T12:42:01.612" v="6" actId="14100"/>
            <ac:picMkLst>
              <pc:docMk/>
              <pc:sldMasterMk cId="1446354303" sldId="2147483648"/>
              <pc:sldLayoutMk cId="3794703043" sldId="2147483649"/>
              <ac:picMk id="33" creationId="{98200720-BE56-4962-90CF-146E415202E5}"/>
            </ac:picMkLst>
          </pc:picChg>
        </pc:sldLayoutChg>
        <pc:sldLayoutChg chg="addSp delSp modSp mod">
          <pc:chgData name="Raso Andrea" userId="35234fb4-5e65-4a50-a07c-07e9f162eb34" providerId="ADAL" clId="{5ABE938E-8F9F-4EE1-9AB6-264AA88E34A9}" dt="2023-04-21T12:42:31.857" v="17" actId="478"/>
          <pc:sldLayoutMkLst>
            <pc:docMk/>
            <pc:sldMasterMk cId="1446354303" sldId="2147483648"/>
            <pc:sldLayoutMk cId="2538870742" sldId="2147483654"/>
          </pc:sldLayoutMkLst>
          <pc:picChg chg="add mod">
            <ac:chgData name="Raso Andrea" userId="35234fb4-5e65-4a50-a07c-07e9f162eb34" providerId="ADAL" clId="{5ABE938E-8F9F-4EE1-9AB6-264AA88E34A9}" dt="2023-04-21T12:42:29.705" v="16" actId="1076"/>
            <ac:picMkLst>
              <pc:docMk/>
              <pc:sldMasterMk cId="1446354303" sldId="2147483648"/>
              <pc:sldLayoutMk cId="2538870742" sldId="2147483654"/>
              <ac:picMk id="3" creationId="{CB3672DE-5746-94D2-9652-AB262B3E50FD}"/>
            </ac:picMkLst>
          </pc:picChg>
          <pc:picChg chg="del">
            <ac:chgData name="Raso Andrea" userId="35234fb4-5e65-4a50-a07c-07e9f162eb34" providerId="ADAL" clId="{5ABE938E-8F9F-4EE1-9AB6-264AA88E34A9}" dt="2023-04-21T12:42:31.857" v="17" actId="478"/>
            <ac:picMkLst>
              <pc:docMk/>
              <pc:sldMasterMk cId="1446354303" sldId="2147483648"/>
              <pc:sldLayoutMk cId="2538870742" sldId="2147483654"/>
              <ac:picMk id="16" creationId="{A365E60A-4E98-4891-AB22-ECD65C1F7DD5}"/>
            </ac:picMkLst>
          </pc:picChg>
        </pc:sldLayoutChg>
      </pc:sldMasterChg>
    </pc:docChg>
  </pc:docChgLst>
  <pc:docChgLst>
    <pc:chgData name="Schnabl Karina" userId="a8844677-1e4f-4bc7-9911-2e4010b4e576" providerId="ADAL" clId="{362B7FD7-E988-4004-ACFA-E8209A277417}"/>
    <pc:docChg chg="undo custSel addSld modSld">
      <pc:chgData name="Schnabl Karina" userId="a8844677-1e4f-4bc7-9911-2e4010b4e576" providerId="ADAL" clId="{362B7FD7-E988-4004-ACFA-E8209A277417}" dt="2023-07-07T11:32:13.055" v="7"/>
      <pc:docMkLst>
        <pc:docMk/>
      </pc:docMkLst>
      <pc:sldChg chg="addCm">
        <pc:chgData name="Schnabl Karina" userId="a8844677-1e4f-4bc7-9911-2e4010b4e576" providerId="ADAL" clId="{362B7FD7-E988-4004-ACFA-E8209A277417}" dt="2023-07-07T11:32:13.055" v="7"/>
        <pc:sldMkLst>
          <pc:docMk/>
          <pc:sldMk cId="2927183695" sldId="256"/>
        </pc:sldMkLst>
      </pc:sldChg>
      <pc:sldChg chg="modSp mod addCm">
        <pc:chgData name="Schnabl Karina" userId="a8844677-1e4f-4bc7-9911-2e4010b4e576" providerId="ADAL" clId="{362B7FD7-E988-4004-ACFA-E8209A277417}" dt="2023-07-07T11:30:58.925" v="6"/>
        <pc:sldMkLst>
          <pc:docMk/>
          <pc:sldMk cId="3937911928" sldId="357"/>
        </pc:sldMkLst>
        <pc:spChg chg="mod">
          <ac:chgData name="Schnabl Karina" userId="a8844677-1e4f-4bc7-9911-2e4010b4e576" providerId="ADAL" clId="{362B7FD7-E988-4004-ACFA-E8209A277417}" dt="2023-07-07T11:29:03.763" v="3" actId="20577"/>
          <ac:spMkLst>
            <pc:docMk/>
            <pc:sldMk cId="3937911928" sldId="357"/>
            <ac:spMk id="2" creationId="{926D4494-D24D-D3B9-A3F4-2D321530E498}"/>
          </ac:spMkLst>
        </pc:spChg>
      </pc:sldChg>
      <pc:sldChg chg="add">
        <pc:chgData name="Schnabl Karina" userId="a8844677-1e4f-4bc7-9911-2e4010b4e576" providerId="ADAL" clId="{362B7FD7-E988-4004-ACFA-E8209A277417}" dt="2023-06-27T14:43:49.603" v="0" actId="2890"/>
        <pc:sldMkLst>
          <pc:docMk/>
          <pc:sldMk cId="4187032900" sldId="372"/>
        </pc:sldMkLst>
      </pc:sldChg>
    </pc:docChg>
  </pc:docChgLst>
  <pc:docChgLst>
    <pc:chgData name="Bernscherer Katharina" userId="7cc60d01-99b9-4177-90f6-b949ecd52be4" providerId="ADAL" clId="{54BBBDD3-E342-4D99-AE43-3A11A29D63EF}"/>
    <pc:docChg chg="undo custSel delSld modSld">
      <pc:chgData name="Bernscherer Katharina" userId="7cc60d01-99b9-4177-90f6-b949ecd52be4" providerId="ADAL" clId="{54BBBDD3-E342-4D99-AE43-3A11A29D63EF}" dt="2023-07-11T08:12:58.544" v="1040" actId="1038"/>
      <pc:docMkLst>
        <pc:docMk/>
      </pc:docMkLst>
      <pc:sldChg chg="modSp mod">
        <pc:chgData name="Bernscherer Katharina" userId="7cc60d01-99b9-4177-90f6-b949ecd52be4" providerId="ADAL" clId="{54BBBDD3-E342-4D99-AE43-3A11A29D63EF}" dt="2023-06-27T09:24:44.264" v="2" actId="1076"/>
        <pc:sldMkLst>
          <pc:docMk/>
          <pc:sldMk cId="2717593546" sldId="355"/>
        </pc:sldMkLst>
        <pc:picChg chg="mod">
          <ac:chgData name="Bernscherer Katharina" userId="7cc60d01-99b9-4177-90f6-b949ecd52be4" providerId="ADAL" clId="{54BBBDD3-E342-4D99-AE43-3A11A29D63EF}" dt="2023-06-27T09:24:44.264" v="2" actId="1076"/>
          <ac:picMkLst>
            <pc:docMk/>
            <pc:sldMk cId="2717593546" sldId="355"/>
            <ac:picMk id="4" creationId="{31D2DF6C-4024-4901-6363-61CC8B3D06DB}"/>
          </ac:picMkLst>
        </pc:picChg>
      </pc:sldChg>
      <pc:sldChg chg="addSp delSp modSp mod modAnim">
        <pc:chgData name="Bernscherer Katharina" userId="7cc60d01-99b9-4177-90f6-b949ecd52be4" providerId="ADAL" clId="{54BBBDD3-E342-4D99-AE43-3A11A29D63EF}" dt="2023-07-11T08:12:58.544" v="1040" actId="1038"/>
        <pc:sldMkLst>
          <pc:docMk/>
          <pc:sldMk cId="2246359520" sldId="356"/>
        </pc:sldMkLst>
        <pc:spChg chg="del mod">
          <ac:chgData name="Bernscherer Katharina" userId="7cc60d01-99b9-4177-90f6-b949ecd52be4" providerId="ADAL" clId="{54BBBDD3-E342-4D99-AE43-3A11A29D63EF}" dt="2023-07-11T06:40:56.490" v="50" actId="478"/>
          <ac:spMkLst>
            <pc:docMk/>
            <pc:sldMk cId="2246359520" sldId="356"/>
            <ac:spMk id="3" creationId="{53391A18-EC6A-9CFC-67CB-FFDCDB3DE6BE}"/>
          </ac:spMkLst>
        </pc:spChg>
        <pc:spChg chg="del">
          <ac:chgData name="Bernscherer Katharina" userId="7cc60d01-99b9-4177-90f6-b949ecd52be4" providerId="ADAL" clId="{54BBBDD3-E342-4D99-AE43-3A11A29D63EF}" dt="2023-07-11T06:41:01.811" v="51" actId="478"/>
          <ac:spMkLst>
            <pc:docMk/>
            <pc:sldMk cId="2246359520" sldId="356"/>
            <ac:spMk id="4" creationId="{51240A77-1E01-9034-1D94-037D973C113B}"/>
          </ac:spMkLst>
        </pc:spChg>
        <pc:spChg chg="add mod">
          <ac:chgData name="Bernscherer Katharina" userId="7cc60d01-99b9-4177-90f6-b949ecd52be4" providerId="ADAL" clId="{54BBBDD3-E342-4D99-AE43-3A11A29D63EF}" dt="2023-07-11T07:54:05.216" v="561" actId="1035"/>
          <ac:spMkLst>
            <pc:docMk/>
            <pc:sldMk cId="2246359520" sldId="356"/>
            <ac:spMk id="5" creationId="{3DB9B58D-732E-17CC-2F30-017B63C9A57F}"/>
          </ac:spMkLst>
        </pc:spChg>
        <pc:spChg chg="add mod">
          <ac:chgData name="Bernscherer Katharina" userId="7cc60d01-99b9-4177-90f6-b949ecd52be4" providerId="ADAL" clId="{54BBBDD3-E342-4D99-AE43-3A11A29D63EF}" dt="2023-07-11T07:54:05.216" v="561" actId="1035"/>
          <ac:spMkLst>
            <pc:docMk/>
            <pc:sldMk cId="2246359520" sldId="356"/>
            <ac:spMk id="6" creationId="{FEF63841-F54B-6151-5F4E-5CC35FAC0209}"/>
          </ac:spMkLst>
        </pc:spChg>
        <pc:spChg chg="add mod">
          <ac:chgData name="Bernscherer Katharina" userId="7cc60d01-99b9-4177-90f6-b949ecd52be4" providerId="ADAL" clId="{54BBBDD3-E342-4D99-AE43-3A11A29D63EF}" dt="2023-07-11T08:08:27.076" v="985" actId="20577"/>
          <ac:spMkLst>
            <pc:docMk/>
            <pc:sldMk cId="2246359520" sldId="356"/>
            <ac:spMk id="10" creationId="{49D7495F-82F6-3F57-C1D2-7E8A0BE1BC28}"/>
          </ac:spMkLst>
        </pc:spChg>
        <pc:spChg chg="add mod">
          <ac:chgData name="Bernscherer Katharina" userId="7cc60d01-99b9-4177-90f6-b949ecd52be4" providerId="ADAL" clId="{54BBBDD3-E342-4D99-AE43-3A11A29D63EF}" dt="2023-07-11T08:08:35.580" v="1009" actId="20577"/>
          <ac:spMkLst>
            <pc:docMk/>
            <pc:sldMk cId="2246359520" sldId="356"/>
            <ac:spMk id="11" creationId="{AE65D73D-DEDD-2677-8D5F-7792D4B45505}"/>
          </ac:spMkLst>
        </pc:spChg>
        <pc:spChg chg="add mod">
          <ac:chgData name="Bernscherer Katharina" userId="7cc60d01-99b9-4177-90f6-b949ecd52be4" providerId="ADAL" clId="{54BBBDD3-E342-4D99-AE43-3A11A29D63EF}" dt="2023-07-11T07:47:45.394" v="360" actId="164"/>
          <ac:spMkLst>
            <pc:docMk/>
            <pc:sldMk cId="2246359520" sldId="356"/>
            <ac:spMk id="19" creationId="{9961F05D-3E25-00D1-4619-9B04560DF8F2}"/>
          </ac:spMkLst>
        </pc:spChg>
        <pc:spChg chg="mod">
          <ac:chgData name="Bernscherer Katharina" userId="7cc60d01-99b9-4177-90f6-b949ecd52be4" providerId="ADAL" clId="{54BBBDD3-E342-4D99-AE43-3A11A29D63EF}" dt="2023-07-11T07:48:37.271" v="392" actId="1037"/>
          <ac:spMkLst>
            <pc:docMk/>
            <pc:sldMk cId="2246359520" sldId="356"/>
            <ac:spMk id="23" creationId="{C85EE47E-820B-689E-1DE9-E49851361B23}"/>
          </ac:spMkLst>
        </pc:spChg>
        <pc:spChg chg="mod">
          <ac:chgData name="Bernscherer Katharina" userId="7cc60d01-99b9-4177-90f6-b949ecd52be4" providerId="ADAL" clId="{54BBBDD3-E342-4D99-AE43-3A11A29D63EF}" dt="2023-07-11T07:49:58.785" v="430" actId="1037"/>
          <ac:spMkLst>
            <pc:docMk/>
            <pc:sldMk cId="2246359520" sldId="356"/>
            <ac:spMk id="26" creationId="{4453CC13-52BD-F28C-E362-A3D23051F450}"/>
          </ac:spMkLst>
        </pc:spChg>
        <pc:spChg chg="mod">
          <ac:chgData name="Bernscherer Katharina" userId="7cc60d01-99b9-4177-90f6-b949ecd52be4" providerId="ADAL" clId="{54BBBDD3-E342-4D99-AE43-3A11A29D63EF}" dt="2023-07-11T07:51:26.254" v="478" actId="1037"/>
          <ac:spMkLst>
            <pc:docMk/>
            <pc:sldMk cId="2246359520" sldId="356"/>
            <ac:spMk id="29" creationId="{962B76B4-8BFE-5FC6-5ACC-1ABD0B2CC8EA}"/>
          </ac:spMkLst>
        </pc:spChg>
        <pc:spChg chg="mod">
          <ac:chgData name="Bernscherer Katharina" userId="7cc60d01-99b9-4177-90f6-b949ecd52be4" providerId="ADAL" clId="{54BBBDD3-E342-4D99-AE43-3A11A29D63EF}" dt="2023-07-11T07:53:16.647" v="533" actId="1037"/>
          <ac:spMkLst>
            <pc:docMk/>
            <pc:sldMk cId="2246359520" sldId="356"/>
            <ac:spMk id="32" creationId="{8A6B3B2C-3C54-266D-6B7C-6D7DF32B7478}"/>
          </ac:spMkLst>
        </pc:spChg>
        <pc:spChg chg="mod">
          <ac:chgData name="Bernscherer Katharina" userId="7cc60d01-99b9-4177-90f6-b949ecd52be4" providerId="ADAL" clId="{54BBBDD3-E342-4D99-AE43-3A11A29D63EF}" dt="2023-07-11T08:11:42.171" v="1017" actId="122"/>
          <ac:spMkLst>
            <pc:docMk/>
            <pc:sldMk cId="2246359520" sldId="356"/>
            <ac:spMk id="37" creationId="{3369BC26-0284-F75E-0D3C-EBADE6A121A7}"/>
          </ac:spMkLst>
        </pc:spChg>
        <pc:spChg chg="mod">
          <ac:chgData name="Bernscherer Katharina" userId="7cc60d01-99b9-4177-90f6-b949ecd52be4" providerId="ADAL" clId="{54BBBDD3-E342-4D99-AE43-3A11A29D63EF}" dt="2023-07-11T08:11:54.949" v="1020" actId="20577"/>
          <ac:spMkLst>
            <pc:docMk/>
            <pc:sldMk cId="2246359520" sldId="356"/>
            <ac:spMk id="40" creationId="{9D828223-6DBD-415D-77FC-87A4F9D0F37D}"/>
          </ac:spMkLst>
        </pc:spChg>
        <pc:spChg chg="mod">
          <ac:chgData name="Bernscherer Katharina" userId="7cc60d01-99b9-4177-90f6-b949ecd52be4" providerId="ADAL" clId="{54BBBDD3-E342-4D99-AE43-3A11A29D63EF}" dt="2023-07-11T08:11:45.174" v="1018" actId="122"/>
          <ac:spMkLst>
            <pc:docMk/>
            <pc:sldMk cId="2246359520" sldId="356"/>
            <ac:spMk id="43" creationId="{90C69A85-9EFC-E335-CBB1-498175B4F890}"/>
          </ac:spMkLst>
        </pc:spChg>
        <pc:spChg chg="add mod">
          <ac:chgData name="Bernscherer Katharina" userId="7cc60d01-99b9-4177-90f6-b949ecd52be4" providerId="ADAL" clId="{54BBBDD3-E342-4D99-AE43-3A11A29D63EF}" dt="2023-07-11T08:00:20.912" v="739" actId="164"/>
          <ac:spMkLst>
            <pc:docMk/>
            <pc:sldMk cId="2246359520" sldId="356"/>
            <ac:spMk id="46" creationId="{B55FDEAF-251B-98D9-F0AC-335FC051ECC8}"/>
          </ac:spMkLst>
        </pc:spChg>
        <pc:spChg chg="mod">
          <ac:chgData name="Bernscherer Katharina" userId="7cc60d01-99b9-4177-90f6-b949ecd52be4" providerId="ADAL" clId="{54BBBDD3-E342-4D99-AE43-3A11A29D63EF}" dt="2023-07-11T08:11:57.064" v="1021" actId="20577"/>
          <ac:spMkLst>
            <pc:docMk/>
            <pc:sldMk cId="2246359520" sldId="356"/>
            <ac:spMk id="50" creationId="{BAEE64A1-C632-6671-B6FF-04FC8AE75A79}"/>
          </ac:spMkLst>
        </pc:spChg>
        <pc:grpChg chg="add mod">
          <ac:chgData name="Bernscherer Katharina" userId="7cc60d01-99b9-4177-90f6-b949ecd52be4" providerId="ADAL" clId="{54BBBDD3-E342-4D99-AE43-3A11A29D63EF}" dt="2023-07-11T07:54:18.461" v="581" actId="1036"/>
          <ac:grpSpMkLst>
            <pc:docMk/>
            <pc:sldMk cId="2246359520" sldId="356"/>
            <ac:grpSpMk id="20" creationId="{319F8A97-85D5-716D-BFCA-6C7AB4007306}"/>
          </ac:grpSpMkLst>
        </pc:grpChg>
        <pc:grpChg chg="add mod">
          <ac:chgData name="Bernscherer Katharina" userId="7cc60d01-99b9-4177-90f6-b949ecd52be4" providerId="ADAL" clId="{54BBBDD3-E342-4D99-AE43-3A11A29D63EF}" dt="2023-07-11T07:54:18.461" v="581" actId="1036"/>
          <ac:grpSpMkLst>
            <pc:docMk/>
            <pc:sldMk cId="2246359520" sldId="356"/>
            <ac:grpSpMk id="21" creationId="{B557462F-1E2A-A6D4-EBE1-8D8186FA8406}"/>
          </ac:grpSpMkLst>
        </pc:grpChg>
        <pc:grpChg chg="add mod">
          <ac:chgData name="Bernscherer Katharina" userId="7cc60d01-99b9-4177-90f6-b949ecd52be4" providerId="ADAL" clId="{54BBBDD3-E342-4D99-AE43-3A11A29D63EF}" dt="2023-07-11T07:54:18.461" v="581" actId="1036"/>
          <ac:grpSpMkLst>
            <pc:docMk/>
            <pc:sldMk cId="2246359520" sldId="356"/>
            <ac:grpSpMk id="24" creationId="{AB82FBA4-8A2B-8E10-C15C-7CE2CCADE0D0}"/>
          </ac:grpSpMkLst>
        </pc:grpChg>
        <pc:grpChg chg="add mod">
          <ac:chgData name="Bernscherer Katharina" userId="7cc60d01-99b9-4177-90f6-b949ecd52be4" providerId="ADAL" clId="{54BBBDD3-E342-4D99-AE43-3A11A29D63EF}" dt="2023-07-11T07:54:18.461" v="581" actId="1036"/>
          <ac:grpSpMkLst>
            <pc:docMk/>
            <pc:sldMk cId="2246359520" sldId="356"/>
            <ac:grpSpMk id="27" creationId="{E9443D9E-2F98-1826-7664-0B280226C34D}"/>
          </ac:grpSpMkLst>
        </pc:grpChg>
        <pc:grpChg chg="add mod">
          <ac:chgData name="Bernscherer Katharina" userId="7cc60d01-99b9-4177-90f6-b949ecd52be4" providerId="ADAL" clId="{54BBBDD3-E342-4D99-AE43-3A11A29D63EF}" dt="2023-07-11T07:54:18.461" v="581" actId="1036"/>
          <ac:grpSpMkLst>
            <pc:docMk/>
            <pc:sldMk cId="2246359520" sldId="356"/>
            <ac:grpSpMk id="30" creationId="{4B1F0D23-91BC-AA94-F464-1928C3EF90E3}"/>
          </ac:grpSpMkLst>
        </pc:grpChg>
        <pc:grpChg chg="add mod">
          <ac:chgData name="Bernscherer Katharina" userId="7cc60d01-99b9-4177-90f6-b949ecd52be4" providerId="ADAL" clId="{54BBBDD3-E342-4D99-AE43-3A11A29D63EF}" dt="2023-07-11T08:06:23.211" v="969" actId="1035"/>
          <ac:grpSpMkLst>
            <pc:docMk/>
            <pc:sldMk cId="2246359520" sldId="356"/>
            <ac:grpSpMk id="35" creationId="{5708243A-64C6-694B-0BEA-79CC098EE07E}"/>
          </ac:grpSpMkLst>
        </pc:grpChg>
        <pc:grpChg chg="add mod">
          <ac:chgData name="Bernscherer Katharina" userId="7cc60d01-99b9-4177-90f6-b949ecd52be4" providerId="ADAL" clId="{54BBBDD3-E342-4D99-AE43-3A11A29D63EF}" dt="2023-07-11T08:12:58.544" v="1040" actId="1038"/>
          <ac:grpSpMkLst>
            <pc:docMk/>
            <pc:sldMk cId="2246359520" sldId="356"/>
            <ac:grpSpMk id="38" creationId="{BFCE7D95-73A5-D78C-81CC-35FB58BB4962}"/>
          </ac:grpSpMkLst>
        </pc:grpChg>
        <pc:grpChg chg="add mod">
          <ac:chgData name="Bernscherer Katharina" userId="7cc60d01-99b9-4177-90f6-b949ecd52be4" providerId="ADAL" clId="{54BBBDD3-E342-4D99-AE43-3A11A29D63EF}" dt="2023-07-11T08:06:23.211" v="969" actId="1035"/>
          <ac:grpSpMkLst>
            <pc:docMk/>
            <pc:sldMk cId="2246359520" sldId="356"/>
            <ac:grpSpMk id="41" creationId="{5977765D-3941-767D-DC31-A9DF3EDF33E7}"/>
          </ac:grpSpMkLst>
        </pc:grpChg>
        <pc:grpChg chg="add mod">
          <ac:chgData name="Bernscherer Katharina" userId="7cc60d01-99b9-4177-90f6-b949ecd52be4" providerId="ADAL" clId="{54BBBDD3-E342-4D99-AE43-3A11A29D63EF}" dt="2023-07-11T08:06:23.211" v="969" actId="1035"/>
          <ac:grpSpMkLst>
            <pc:docMk/>
            <pc:sldMk cId="2246359520" sldId="356"/>
            <ac:grpSpMk id="47" creationId="{BA27914D-0FB6-1EEF-B81D-ED47DE7F2A72}"/>
          </ac:grpSpMkLst>
        </pc:grpChg>
        <pc:grpChg chg="add mod">
          <ac:chgData name="Bernscherer Katharina" userId="7cc60d01-99b9-4177-90f6-b949ecd52be4" providerId="ADAL" clId="{54BBBDD3-E342-4D99-AE43-3A11A29D63EF}" dt="2023-07-11T08:06:23.211" v="969" actId="1035"/>
          <ac:grpSpMkLst>
            <pc:docMk/>
            <pc:sldMk cId="2246359520" sldId="356"/>
            <ac:grpSpMk id="48" creationId="{98ED0ECA-822C-4CA1-A21E-145C8C96B94C}"/>
          </ac:grpSpMkLst>
        </pc:grpChg>
        <pc:picChg chg="add mod">
          <ac:chgData name="Bernscherer Katharina" userId="7cc60d01-99b9-4177-90f6-b949ecd52be4" providerId="ADAL" clId="{54BBBDD3-E342-4D99-AE43-3A11A29D63EF}" dt="2023-07-11T08:03:24.068" v="952" actId="1035"/>
          <ac:picMkLst>
            <pc:docMk/>
            <pc:sldMk cId="2246359520" sldId="356"/>
            <ac:picMk id="8" creationId="{C67A172C-9339-DAC5-41AF-27F27E779C0F}"/>
          </ac:picMkLst>
        </pc:picChg>
        <pc:picChg chg="add mod">
          <ac:chgData name="Bernscherer Katharina" userId="7cc60d01-99b9-4177-90f6-b949ecd52be4" providerId="ADAL" clId="{54BBBDD3-E342-4D99-AE43-3A11A29D63EF}" dt="2023-07-11T08:03:24.068" v="952" actId="1035"/>
          <ac:picMkLst>
            <pc:docMk/>
            <pc:sldMk cId="2246359520" sldId="356"/>
            <ac:picMk id="9" creationId="{A8D6CD6E-8CEE-4675-E870-5BEC75658126}"/>
          </ac:picMkLst>
        </pc:picChg>
        <pc:picChg chg="add del mod">
          <ac:chgData name="Bernscherer Katharina" userId="7cc60d01-99b9-4177-90f6-b949ecd52be4" providerId="ADAL" clId="{54BBBDD3-E342-4D99-AE43-3A11A29D63EF}" dt="2023-07-11T07:46:44.920" v="338" actId="478"/>
          <ac:picMkLst>
            <pc:docMk/>
            <pc:sldMk cId="2246359520" sldId="356"/>
            <ac:picMk id="16" creationId="{B1FD31B0-7193-518F-3253-15BDBA73BDE7}"/>
          </ac:picMkLst>
        </pc:picChg>
        <pc:picChg chg="add mod">
          <ac:chgData name="Bernscherer Katharina" userId="7cc60d01-99b9-4177-90f6-b949ecd52be4" providerId="ADAL" clId="{54BBBDD3-E342-4D99-AE43-3A11A29D63EF}" dt="2023-07-11T07:47:52.133" v="366" actId="1036"/>
          <ac:picMkLst>
            <pc:docMk/>
            <pc:sldMk cId="2246359520" sldId="356"/>
            <ac:picMk id="18" creationId="{D74EC2D4-71C4-16DC-B61D-BE9916ECFA06}"/>
          </ac:picMkLst>
        </pc:picChg>
        <pc:picChg chg="mod">
          <ac:chgData name="Bernscherer Katharina" userId="7cc60d01-99b9-4177-90f6-b949ecd52be4" providerId="ADAL" clId="{54BBBDD3-E342-4D99-AE43-3A11A29D63EF}" dt="2023-07-11T07:48:24.333" v="369" actId="14826"/>
          <ac:picMkLst>
            <pc:docMk/>
            <pc:sldMk cId="2246359520" sldId="356"/>
            <ac:picMk id="22" creationId="{DF045E72-DE89-8ACC-EEC4-D955D647C5C4}"/>
          </ac:picMkLst>
        </pc:picChg>
        <pc:picChg chg="mod">
          <ac:chgData name="Bernscherer Katharina" userId="7cc60d01-99b9-4177-90f6-b949ecd52be4" providerId="ADAL" clId="{54BBBDD3-E342-4D99-AE43-3A11A29D63EF}" dt="2023-07-11T07:49:40.504" v="396" actId="14826"/>
          <ac:picMkLst>
            <pc:docMk/>
            <pc:sldMk cId="2246359520" sldId="356"/>
            <ac:picMk id="25" creationId="{A4277E19-81B3-4B8A-138A-DBA15D1D354E}"/>
          </ac:picMkLst>
        </pc:picChg>
        <pc:picChg chg="mod">
          <ac:chgData name="Bernscherer Katharina" userId="7cc60d01-99b9-4177-90f6-b949ecd52be4" providerId="ADAL" clId="{54BBBDD3-E342-4D99-AE43-3A11A29D63EF}" dt="2023-07-11T07:51:18.184" v="461" actId="14826"/>
          <ac:picMkLst>
            <pc:docMk/>
            <pc:sldMk cId="2246359520" sldId="356"/>
            <ac:picMk id="28" creationId="{720D9E8A-9041-9D38-6226-55656AC18226}"/>
          </ac:picMkLst>
        </pc:picChg>
        <pc:picChg chg="mod">
          <ac:chgData name="Bernscherer Katharina" userId="7cc60d01-99b9-4177-90f6-b949ecd52be4" providerId="ADAL" clId="{54BBBDD3-E342-4D99-AE43-3A11A29D63EF}" dt="2023-07-11T07:52:42.336" v="496" actId="14826"/>
          <ac:picMkLst>
            <pc:docMk/>
            <pc:sldMk cId="2246359520" sldId="356"/>
            <ac:picMk id="31" creationId="{A47D2DAC-1F7B-7841-FF06-3D5679AEF684}"/>
          </ac:picMkLst>
        </pc:picChg>
        <pc:picChg chg="add del mod">
          <ac:chgData name="Bernscherer Katharina" userId="7cc60d01-99b9-4177-90f6-b949ecd52be4" providerId="ADAL" clId="{54BBBDD3-E342-4D99-AE43-3A11A29D63EF}" dt="2023-07-11T07:56:46.779" v="590" actId="478"/>
          <ac:picMkLst>
            <pc:docMk/>
            <pc:sldMk cId="2246359520" sldId="356"/>
            <ac:picMk id="34" creationId="{176B79AA-BF99-8FE8-9DFE-C56954A47595}"/>
          </ac:picMkLst>
        </pc:picChg>
        <pc:picChg chg="mod">
          <ac:chgData name="Bernscherer Katharina" userId="7cc60d01-99b9-4177-90f6-b949ecd52be4" providerId="ADAL" clId="{54BBBDD3-E342-4D99-AE43-3A11A29D63EF}" dt="2023-07-11T07:57:34.932" v="643" actId="1038"/>
          <ac:picMkLst>
            <pc:docMk/>
            <pc:sldMk cId="2246359520" sldId="356"/>
            <ac:picMk id="36" creationId="{72D7BB9A-9C61-0C89-E62B-52C5DA8FF16E}"/>
          </ac:picMkLst>
        </pc:picChg>
        <pc:picChg chg="mod">
          <ac:chgData name="Bernscherer Katharina" userId="7cc60d01-99b9-4177-90f6-b949ecd52be4" providerId="ADAL" clId="{54BBBDD3-E342-4D99-AE43-3A11A29D63EF}" dt="2023-07-11T08:12:40.313" v="1026" actId="1038"/>
          <ac:picMkLst>
            <pc:docMk/>
            <pc:sldMk cId="2246359520" sldId="356"/>
            <ac:picMk id="39" creationId="{9615BA45-3FDD-0A7A-EF02-BC63731050EA}"/>
          </ac:picMkLst>
        </pc:picChg>
        <pc:picChg chg="mod">
          <ac:chgData name="Bernscherer Katharina" userId="7cc60d01-99b9-4177-90f6-b949ecd52be4" providerId="ADAL" clId="{54BBBDD3-E342-4D99-AE43-3A11A29D63EF}" dt="2023-07-11T07:58:26.015" v="685"/>
          <ac:picMkLst>
            <pc:docMk/>
            <pc:sldMk cId="2246359520" sldId="356"/>
            <ac:picMk id="42" creationId="{CABE89A3-DA56-BCCC-75C2-844C5A6EA420}"/>
          </ac:picMkLst>
        </pc:picChg>
        <pc:picChg chg="add mod ord">
          <ac:chgData name="Bernscherer Katharina" userId="7cc60d01-99b9-4177-90f6-b949ecd52be4" providerId="ADAL" clId="{54BBBDD3-E342-4D99-AE43-3A11A29D63EF}" dt="2023-07-11T08:00:20.912" v="739" actId="164"/>
          <ac:picMkLst>
            <pc:docMk/>
            <pc:sldMk cId="2246359520" sldId="356"/>
            <ac:picMk id="45" creationId="{16CE5086-AD52-FFBA-8D32-874F77F33D9D}"/>
          </ac:picMkLst>
        </pc:picChg>
        <pc:picChg chg="mod">
          <ac:chgData name="Bernscherer Katharina" userId="7cc60d01-99b9-4177-90f6-b949ecd52be4" providerId="ADAL" clId="{54BBBDD3-E342-4D99-AE43-3A11A29D63EF}" dt="2023-07-11T08:12:45.657" v="1030" actId="1037"/>
          <ac:picMkLst>
            <pc:docMk/>
            <pc:sldMk cId="2246359520" sldId="356"/>
            <ac:picMk id="49" creationId="{9D1563E3-BBFC-ED1B-9872-F803362963B8}"/>
          </ac:picMkLst>
        </pc:picChg>
        <pc:cxnChg chg="add mod">
          <ac:chgData name="Bernscherer Katharina" userId="7cc60d01-99b9-4177-90f6-b949ecd52be4" providerId="ADAL" clId="{54BBBDD3-E342-4D99-AE43-3A11A29D63EF}" dt="2023-07-11T06:47:52.990" v="281" actId="1035"/>
          <ac:cxnSpMkLst>
            <pc:docMk/>
            <pc:sldMk cId="2246359520" sldId="356"/>
            <ac:cxnSpMk id="13" creationId="{166D3145-D432-F068-4A68-D32E9AE1FC1F}"/>
          </ac:cxnSpMkLst>
        </pc:cxnChg>
      </pc:sldChg>
      <pc:sldChg chg="modSp mod addCm modNotesTx">
        <pc:chgData name="Bernscherer Katharina" userId="7cc60d01-99b9-4177-90f6-b949ecd52be4" providerId="ADAL" clId="{54BBBDD3-E342-4D99-AE43-3A11A29D63EF}" dt="2023-07-07T12:39:36.668" v="16" actId="20577"/>
        <pc:sldMkLst>
          <pc:docMk/>
          <pc:sldMk cId="3937911928" sldId="357"/>
        </pc:sldMkLst>
        <pc:spChg chg="mod">
          <ac:chgData name="Bernscherer Katharina" userId="7cc60d01-99b9-4177-90f6-b949ecd52be4" providerId="ADAL" clId="{54BBBDD3-E342-4D99-AE43-3A11A29D63EF}" dt="2023-07-07T12:37:14.182" v="13" actId="1076"/>
          <ac:spMkLst>
            <pc:docMk/>
            <pc:sldMk cId="3937911928" sldId="357"/>
            <ac:spMk id="22" creationId="{1A8C02A9-3559-D204-A738-C3D8BE31879E}"/>
          </ac:spMkLst>
        </pc:spChg>
      </pc:sldChg>
      <pc:sldChg chg="del">
        <pc:chgData name="Bernscherer Katharina" userId="7cc60d01-99b9-4177-90f6-b949ecd52be4" providerId="ADAL" clId="{54BBBDD3-E342-4D99-AE43-3A11A29D63EF}" dt="2023-06-28T07:55:42.389" v="3" actId="47"/>
        <pc:sldMkLst>
          <pc:docMk/>
          <pc:sldMk cId="1281798487" sldId="370"/>
        </pc:sldMkLst>
      </pc:sldChg>
      <pc:sldChg chg="del">
        <pc:chgData name="Bernscherer Katharina" userId="7cc60d01-99b9-4177-90f6-b949ecd52be4" providerId="ADAL" clId="{54BBBDD3-E342-4D99-AE43-3A11A29D63EF}" dt="2023-06-28T07:55:44.523" v="4" actId="47"/>
        <pc:sldMkLst>
          <pc:docMk/>
          <pc:sldMk cId="3841114749" sldId="371"/>
        </pc:sldMkLst>
      </pc:sldChg>
      <pc:sldChg chg="del">
        <pc:chgData name="Bernscherer Katharina" userId="7cc60d01-99b9-4177-90f6-b949ecd52be4" providerId="ADAL" clId="{54BBBDD3-E342-4D99-AE43-3A11A29D63EF}" dt="2023-06-28T07:55:56.636" v="5" actId="47"/>
        <pc:sldMkLst>
          <pc:docMk/>
          <pc:sldMk cId="4187032900" sldId="372"/>
        </pc:sldMkLst>
      </pc:sldChg>
    </pc:docChg>
  </pc:docChgLst>
  <pc:docChgLst>
    <pc:chgData name="Schnabl Karina" userId="a8844677-1e4f-4bc7-9911-2e4010b4e576" providerId="ADAL" clId="{22593701-6A9B-4A03-9057-746632C9C3DC}"/>
    <pc:docChg chg="modMainMaster">
      <pc:chgData name="Schnabl Karina" userId="a8844677-1e4f-4bc7-9911-2e4010b4e576" providerId="ADAL" clId="{22593701-6A9B-4A03-9057-746632C9C3DC}" dt="2024-07-16T09:28:07.590" v="1" actId="20577"/>
      <pc:docMkLst>
        <pc:docMk/>
      </pc:docMkLst>
      <pc:sldMasterChg chg="modSldLayout">
        <pc:chgData name="Schnabl Karina" userId="a8844677-1e4f-4bc7-9911-2e4010b4e576" providerId="ADAL" clId="{22593701-6A9B-4A03-9057-746632C9C3DC}" dt="2024-07-16T09:28:07.590" v="1" actId="20577"/>
        <pc:sldMasterMkLst>
          <pc:docMk/>
          <pc:sldMasterMk cId="1446354303" sldId="2147483648"/>
        </pc:sldMasterMkLst>
        <pc:sldLayoutChg chg="modSp mod">
          <pc:chgData name="Schnabl Karina" userId="a8844677-1e4f-4bc7-9911-2e4010b4e576" providerId="ADAL" clId="{22593701-6A9B-4A03-9057-746632C9C3DC}" dt="2024-07-16T09:28:07.590" v="1" actId="20577"/>
          <pc:sldLayoutMkLst>
            <pc:docMk/>
            <pc:sldMasterMk cId="1446354303" sldId="2147483648"/>
            <pc:sldLayoutMk cId="3794703043" sldId="2147483649"/>
          </pc:sldLayoutMkLst>
          <pc:spChg chg="mod">
            <ac:chgData name="Schnabl Karina" userId="a8844677-1e4f-4bc7-9911-2e4010b4e576" providerId="ADAL" clId="{22593701-6A9B-4A03-9057-746632C9C3DC}" dt="2024-07-16T09:28:07.590" v="1" actId="20577"/>
            <ac:spMkLst>
              <pc:docMk/>
              <pc:sldMasterMk cId="1446354303" sldId="2147483648"/>
              <pc:sldLayoutMk cId="3794703043" sldId="2147483649"/>
              <ac:spMk id="23" creationId="{1482BF2A-1590-4545-A120-E9F04B3B35A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37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64F10-A9AA-4F90-85A4-5DB260E18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40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64F10-A9AA-4F90-85A4-5DB260E1873F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350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800" b="0" i="0" u="none" strike="noStrike" baseline="0" dirty="0">
                <a:latin typeface="bsThomasSans1-Regular"/>
              </a:rPr>
              <a:t>Bevor man sich seine unzähligen Wünsche erfüllt, müssen zunächst die notwendigen Dinge bezahlt werden (z. B. Miete, Essen, Heizung, Strom, Versicherungen,</a:t>
            </a:r>
          </a:p>
          <a:p>
            <a:pPr algn="l"/>
            <a:r>
              <a:rPr lang="de-DE" sz="1800" b="0" i="0" u="none" strike="noStrike" baseline="0" dirty="0">
                <a:latin typeface="bsThomasSans1-Regular"/>
              </a:rPr>
              <a:t>Telefon, Internet, Kreditruckzahlungen, evtl. Auto). Erst danach kann Geld für Dinge, die man vielleicht nicht unbedingt braucht, aber </a:t>
            </a:r>
            <a:r>
              <a:rPr lang="de-DE" sz="1800" b="0" i="0" u="none" strike="noStrike" baseline="0">
                <a:latin typeface="bsThomasSans1-Regular"/>
              </a:rPr>
              <a:t>gerne hätte </a:t>
            </a:r>
            <a:r>
              <a:rPr lang="de-DE" sz="1800" b="0" i="0" u="none" strike="noStrike" baseline="0" dirty="0">
                <a:latin typeface="bsThomasSans1-Regular"/>
              </a:rPr>
              <a:t>(z. B. ein neues Smartphone,</a:t>
            </a:r>
          </a:p>
          <a:p>
            <a:pPr algn="l"/>
            <a:r>
              <a:rPr lang="de-DE" sz="1800" b="0" i="0" u="none" strike="noStrike" baseline="0" dirty="0">
                <a:latin typeface="bsThomasSans1-Regular"/>
              </a:rPr>
              <a:t>ein neues Auto) oder Freizeitaktivitäten (z. B. Kino, Sport, Freibad, Fortgehen, </a:t>
            </a:r>
            <a:r>
              <a:rPr lang="de-AT" sz="1800" b="0" i="0" u="none" strike="noStrike" baseline="0" dirty="0">
                <a:latin typeface="bsThomasSans1-Regular"/>
              </a:rPr>
              <a:t>Urlaub) ausgegeben werden.</a:t>
            </a:r>
          </a:p>
          <a:p>
            <a:pPr algn="l"/>
            <a:r>
              <a:rPr lang="de-DE" sz="1800" b="0" i="0" u="none" strike="noStrike" baseline="0" dirty="0">
                <a:latin typeface="bsThomasSans1-Regular"/>
              </a:rPr>
              <a:t>Zudem sollte man stets sein Kauf- und Konsumverhalten hinterfragen und Informationen einholen, um eine gute Kaufentscheidung zu treffen: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64F10-A9AA-4F90-85A4-5DB260E1873F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944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youtube.com/awsibw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hyperlink" Target="https://www.facebook.com/awsibw" TargetMode="External"/><Relationship Id="rId5" Type="http://schemas.openxmlformats.org/officeDocument/2006/relationships/image" Target="../media/image5.jpg"/><Relationship Id="rId10" Type="http://schemas.openxmlformats.org/officeDocument/2006/relationships/hyperlink" Target="https://aws.ibw.at/" TargetMode="External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hyperlink" Target="instragram.com/awsibw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C011D-B115-46CE-96EF-7A3663BD6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519820"/>
            <a:ext cx="8395200" cy="1782123"/>
          </a:xfrm>
          <a:solidFill>
            <a:schemeClr val="bg1"/>
          </a:solidFill>
          <a:effectLst/>
        </p:spPr>
        <p:txBody>
          <a:bodyPr anchor="ctr">
            <a:normAutofit/>
          </a:bodyPr>
          <a:lstStyle>
            <a:lvl1pPr marL="720725" indent="0" algn="l">
              <a:lnSpc>
                <a:spcPct val="80000"/>
              </a:lnSpc>
              <a:defRPr sz="4800" b="1">
                <a:solidFill>
                  <a:srgbClr val="D2232B"/>
                </a:solidFill>
                <a:latin typeface="Corbel" panose="020B0503020204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482BF2A-1590-4545-A120-E9F04B3B35AB}"/>
              </a:ext>
            </a:extLst>
          </p:cNvPr>
          <p:cNvSpPr/>
          <p:nvPr userDrawn="1"/>
        </p:nvSpPr>
        <p:spPr>
          <a:xfrm>
            <a:off x="-1" y="0"/>
            <a:ext cx="570451" cy="1170616"/>
          </a:xfrm>
          <a:prstGeom prst="rect">
            <a:avLst/>
          </a:prstGeom>
          <a:solidFill>
            <a:srgbClr val="D2232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800" b="1" dirty="0"/>
              <a:t>SEK 1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E80BAC6-0C16-4599-992D-CF6DFCCBAB5B}"/>
              </a:ext>
            </a:extLst>
          </p:cNvPr>
          <p:cNvGrpSpPr/>
          <p:nvPr userDrawn="1"/>
        </p:nvGrpSpPr>
        <p:grpSpPr>
          <a:xfrm>
            <a:off x="-1" y="1167483"/>
            <a:ext cx="8393229" cy="352337"/>
            <a:chOff x="0" y="1982794"/>
            <a:chExt cx="8405769" cy="352338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C4465966-21E6-49D4-9F01-2D0696BA35E3}"/>
                </a:ext>
              </a:extLst>
            </p:cNvPr>
            <p:cNvSpPr/>
            <p:nvPr/>
          </p:nvSpPr>
          <p:spPr>
            <a:xfrm>
              <a:off x="0" y="1982794"/>
              <a:ext cx="8405769" cy="352338"/>
            </a:xfrm>
            <a:prstGeom prst="rect">
              <a:avLst/>
            </a:prstGeom>
            <a:solidFill>
              <a:srgbClr val="536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725"/>
              <a:r>
                <a:rPr lang="de-AT" b="1" cap="all" spc="100" baseline="0" dirty="0"/>
                <a:t>Volks- und Betriebswirtschaft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65005B6-525A-4373-86C0-B03313BA557E}"/>
                </a:ext>
              </a:extLst>
            </p:cNvPr>
            <p:cNvSpPr txBox="1"/>
            <p:nvPr/>
          </p:nvSpPr>
          <p:spPr>
            <a:xfrm>
              <a:off x="7581020" y="2011291"/>
              <a:ext cx="768215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AT" sz="1400" b="1" dirty="0">
                  <a:solidFill>
                    <a:schemeClr val="bg1"/>
                  </a:solidFill>
                </a:rPr>
                <a:t>07/2023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07F72E4-CDC1-4EC3-917C-A1E115D38332}"/>
              </a:ext>
            </a:extLst>
          </p:cNvPr>
          <p:cNvGrpSpPr/>
          <p:nvPr userDrawn="1"/>
        </p:nvGrpSpPr>
        <p:grpSpPr>
          <a:xfrm flipH="1">
            <a:off x="6437" y="4485829"/>
            <a:ext cx="12185563" cy="2372171"/>
            <a:chOff x="6437" y="4485829"/>
            <a:chExt cx="12185563" cy="2372171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9377E56-F395-460D-A83A-B8981F375D02}"/>
                </a:ext>
              </a:extLst>
            </p:cNvPr>
            <p:cNvPicPr/>
            <p:nvPr userDrawn="1"/>
          </p:nvPicPr>
          <p:blipFill rotWithShape="1">
            <a:blip r:embed="rId2">
              <a:clrChange>
                <a:clrFrom>
                  <a:srgbClr val="F6F9F9"/>
                </a:clrFrom>
                <a:clrTo>
                  <a:srgbClr val="F6F9F9">
                    <a:alpha val="0"/>
                  </a:srgbClr>
                </a:clrTo>
              </a:clrChange>
            </a:blip>
            <a:srcRect l="868" r="-72" b="41705"/>
            <a:stretch/>
          </p:blipFill>
          <p:spPr bwMode="auto">
            <a:xfrm>
              <a:off x="6437" y="4485829"/>
              <a:ext cx="12185563" cy="16123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10F3E37-434A-44DF-8EED-1BC5FB68A63A}"/>
                </a:ext>
              </a:extLst>
            </p:cNvPr>
            <p:cNvSpPr/>
            <p:nvPr userDrawn="1"/>
          </p:nvSpPr>
          <p:spPr>
            <a:xfrm>
              <a:off x="8246378" y="5533901"/>
              <a:ext cx="3930796" cy="1324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1AF4EAB6-8CAF-4168-83DB-C08172DE243E}"/>
                </a:ext>
              </a:extLst>
            </p:cNvPr>
            <p:cNvSpPr/>
            <p:nvPr userDrawn="1"/>
          </p:nvSpPr>
          <p:spPr>
            <a:xfrm>
              <a:off x="6437" y="6070749"/>
              <a:ext cx="12177174" cy="787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389828D-27C2-4F0A-A5FC-36D08C46EC41}"/>
                </a:ext>
              </a:extLst>
            </p:cNvPr>
            <p:cNvSpPr/>
            <p:nvPr userDrawn="1"/>
          </p:nvSpPr>
          <p:spPr>
            <a:xfrm>
              <a:off x="8094492" y="5829597"/>
              <a:ext cx="223026" cy="302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30" name="Titel 1">
            <a:extLst>
              <a:ext uri="{FF2B5EF4-FFF2-40B4-BE49-F238E27FC236}">
                <a16:creationId xmlns:a16="http://schemas.microsoft.com/office/drawing/2014/main" id="{425ACA97-885F-4309-B39E-6464CB8327DA}"/>
              </a:ext>
            </a:extLst>
          </p:cNvPr>
          <p:cNvSpPr txBox="1">
            <a:spLocks/>
          </p:cNvSpPr>
          <p:nvPr userDrawn="1"/>
        </p:nvSpPr>
        <p:spPr>
          <a:xfrm>
            <a:off x="4573973" y="6033149"/>
            <a:ext cx="2919982" cy="27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spc="0" baseline="0" dirty="0">
                <a:solidFill>
                  <a:schemeClr val="tx1"/>
                </a:solidFill>
                <a:latin typeface="Corbel" panose="020B0503020204020204" pitchFamily="34" charset="0"/>
              </a:rPr>
              <a:t>Mit freundlicher Unterstützung unseres Projektpartners:</a:t>
            </a:r>
          </a:p>
        </p:txBody>
      </p:sp>
      <p:pic>
        <p:nvPicPr>
          <p:cNvPr id="31" name="Grafik 30" descr="Ein Bild, das Zeichnung, Uhr enthält.&#10;&#10;Automatisch generierte Beschreibung">
            <a:extLst>
              <a:ext uri="{FF2B5EF4-FFF2-40B4-BE49-F238E27FC236}">
                <a16:creationId xmlns:a16="http://schemas.microsoft.com/office/drawing/2014/main" id="{36588E0C-735E-489E-AC2E-7AEB2E4C9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3" y="5573461"/>
            <a:ext cx="3820299" cy="101955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CF3731E-A52A-4053-BD2A-3EFD542A7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102"/>
          <a:stretch/>
        </p:blipFill>
        <p:spPr>
          <a:xfrm>
            <a:off x="9053670" y="6266164"/>
            <a:ext cx="880986" cy="360000"/>
          </a:xfrm>
          <a:prstGeom prst="rect">
            <a:avLst/>
          </a:prstGeom>
        </p:spPr>
      </p:pic>
      <p:pic>
        <p:nvPicPr>
          <p:cNvPr id="33" name="Grafik 3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200720-BE56-4962-90CF-146E415202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74" y="6357359"/>
            <a:ext cx="904445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0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CE1B1-AEF3-4F82-AC93-58953CF3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EA538F-0D3B-4979-8BD0-60DAFA23B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975241-A412-4105-B6F1-86EC2D50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pPr/>
              <a:t>16.07.2024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CF5A72-D18D-48D1-A376-8C79205E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8DD077-819D-4A4B-8B8B-8446652B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06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C653AAC-E53F-4349-94D5-23635F1F9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FCEAD2-DABF-491A-BBA9-5F4CFEF9F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A4A179-8B46-4F55-B806-FC4BA6AB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pPr/>
              <a:t>16.07.2024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1234C8-71B7-486D-896F-97F1BDF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FB492B-B643-4793-997B-F3551E19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0697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Prozess 6">
            <a:extLst>
              <a:ext uri="{FF2B5EF4-FFF2-40B4-BE49-F238E27FC236}">
                <a16:creationId xmlns:a16="http://schemas.microsoft.com/office/drawing/2014/main" id="{E66503BD-84A8-4E73-A36B-78C524FE386A}"/>
              </a:ext>
            </a:extLst>
          </p:cNvPr>
          <p:cNvSpPr/>
          <p:nvPr userDrawn="1"/>
        </p:nvSpPr>
        <p:spPr>
          <a:xfrm>
            <a:off x="0" y="-23649"/>
            <a:ext cx="12192000" cy="1152000"/>
          </a:xfrm>
          <a:prstGeom prst="flowChartProcess">
            <a:avLst/>
          </a:prstGeom>
          <a:solidFill>
            <a:srgbClr val="2F4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19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75A33-D324-49B6-91F0-48E73E6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07" y="54837"/>
            <a:ext cx="11204155" cy="10064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0FA13-F3CC-4444-93B8-DFA12EDF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07" y="1564395"/>
            <a:ext cx="11204155" cy="46125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5959FF-E3FA-4598-854E-93AA00BC8AE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725" y="6526747"/>
            <a:ext cx="590550" cy="220980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21746AD-D4E2-4886-8861-356AADC2F5B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2707" y="6518085"/>
            <a:ext cx="10980000" cy="2209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b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b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b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637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B6AE381-7826-46B5-8F2B-3051E35AE1D9}"/>
              </a:ext>
            </a:extLst>
          </p:cNvPr>
          <p:cNvSpPr/>
          <p:nvPr userDrawn="1"/>
        </p:nvSpPr>
        <p:spPr bwMode="blackWhite">
          <a:xfrm>
            <a:off x="394099" y="1633794"/>
            <a:ext cx="9115661" cy="2078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16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6193A-7BF9-4454-886A-BE4A1730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56816"/>
            <a:ext cx="8585282" cy="1563624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lang="de-AT" sz="3600" b="1" kern="12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35EF863-7FFF-4335-AB7D-2763D08BE336}"/>
              </a:ext>
            </a:extLst>
          </p:cNvPr>
          <p:cNvSpPr/>
          <p:nvPr userDrawn="1"/>
        </p:nvSpPr>
        <p:spPr>
          <a:xfrm>
            <a:off x="9509760" y="1633613"/>
            <a:ext cx="2288140" cy="2078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160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A751B8F-46B2-4DFA-B994-07A12B422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2200" y="2863682"/>
            <a:ext cx="1634152" cy="61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20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97378B0-54D3-415B-8F48-D9C9E5763323}"/>
              </a:ext>
            </a:extLst>
          </p:cNvPr>
          <p:cNvSpPr/>
          <p:nvPr userDrawn="1"/>
        </p:nvSpPr>
        <p:spPr bwMode="blackWhite">
          <a:xfrm>
            <a:off x="475447" y="802951"/>
            <a:ext cx="7219763" cy="4152435"/>
          </a:xfrm>
          <a:prstGeom prst="rect">
            <a:avLst/>
          </a:prstGeom>
          <a:solidFill>
            <a:srgbClr val="2F4F7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Arbeitsgemeinschaft Wirtschaft und Schule (AWS) ist ein Projekt des Instituts für Bildungsforschung der Wirtschaft (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ibw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Projektpartner sind die Wirtschaftskammer Österreich (WKÖ) und der Österreichische Sparkassenverband. </a:t>
            </a:r>
            <a:b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Projektleiter: Mag. Josef Wallner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indent="0"/>
            <a:r>
              <a:rPr lang="de-AT" sz="1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Autorin</a:t>
            </a:r>
            <a:r>
              <a:rPr lang="de-AT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: Dr. Andrea Raso </a:t>
            </a:r>
          </a:p>
          <a:p>
            <a:pPr marL="355600" indent="0"/>
            <a:endParaRPr lang="de-AT" sz="5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marL="355600" indent="0"/>
            <a:r>
              <a:rPr lang="de-AT" sz="1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Redaktion</a:t>
            </a:r>
            <a:r>
              <a:rPr lang="de-AT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: Katharina Bernscherer MSc, Karina Schnabl MSc, Mag. Josef Wallner</a:t>
            </a:r>
          </a:p>
          <a:p>
            <a:pPr marL="355600" indent="0"/>
            <a:endParaRPr lang="de-AT" sz="5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marL="355600" indent="0"/>
            <a:r>
              <a:rPr lang="de-AT" sz="1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Gestaltung</a:t>
            </a:r>
            <a:r>
              <a:rPr lang="de-AT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: Dr. Andrea Raso</a:t>
            </a:r>
          </a:p>
          <a:p>
            <a:pPr marL="355600" indent="0"/>
            <a:endParaRPr lang="de-AT" sz="5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marL="355600" indent="0"/>
            <a:r>
              <a:rPr lang="de-AT" sz="1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Illustrationen</a:t>
            </a:r>
            <a:r>
              <a:rPr lang="de-AT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400" dirty="0">
                <a:effectLst/>
              </a:rPr>
              <a:t>Felix Götzendorfer MSc, www.strichfuerstrich.at</a:t>
            </a:r>
            <a:endParaRPr lang="de-AT" sz="14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3D0C953-9389-45E0-855C-7A7521BE1AA3}"/>
              </a:ext>
            </a:extLst>
          </p:cNvPr>
          <p:cNvGrpSpPr/>
          <p:nvPr userDrawn="1"/>
        </p:nvGrpSpPr>
        <p:grpSpPr>
          <a:xfrm>
            <a:off x="6437" y="4485829"/>
            <a:ext cx="12177174" cy="2372171"/>
            <a:chOff x="6437" y="4485829"/>
            <a:chExt cx="12177174" cy="2372171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4B466F2-8524-41E9-9C2D-8EB144D5A46B}"/>
                </a:ext>
              </a:extLst>
            </p:cNvPr>
            <p:cNvPicPr/>
            <p:nvPr userDrawn="1"/>
          </p:nvPicPr>
          <p:blipFill rotWithShape="1">
            <a:blip r:embed="rId2">
              <a:clrChange>
                <a:clrFrom>
                  <a:srgbClr val="F6F9F9"/>
                </a:clrFrom>
                <a:clrTo>
                  <a:srgbClr val="F6F9F9">
                    <a:alpha val="0"/>
                  </a:srgbClr>
                </a:clrTo>
              </a:clrChange>
            </a:blip>
            <a:srcRect l="869" r="36440" b="41705"/>
            <a:stretch/>
          </p:blipFill>
          <p:spPr bwMode="auto">
            <a:xfrm>
              <a:off x="6437" y="4485829"/>
              <a:ext cx="12177173" cy="16123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9F9714C-E515-4E59-839F-5507F0C83328}"/>
                </a:ext>
              </a:extLst>
            </p:cNvPr>
            <p:cNvSpPr/>
            <p:nvPr userDrawn="1"/>
          </p:nvSpPr>
          <p:spPr>
            <a:xfrm>
              <a:off x="6437" y="6070749"/>
              <a:ext cx="12177174" cy="787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FC7ED80B-B2F9-458E-8D52-748F96F9BF38}"/>
              </a:ext>
            </a:extLst>
          </p:cNvPr>
          <p:cNvSpPr txBox="1">
            <a:spLocks/>
          </p:cNvSpPr>
          <p:nvPr userDrawn="1"/>
        </p:nvSpPr>
        <p:spPr>
          <a:xfrm>
            <a:off x="385947" y="6033149"/>
            <a:ext cx="2569288" cy="27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spc="0" baseline="0" dirty="0">
                <a:solidFill>
                  <a:schemeClr val="tx1"/>
                </a:solidFill>
                <a:latin typeface="Corbel" panose="020B0503020204020204" pitchFamily="34" charset="0"/>
              </a:rPr>
              <a:t>Mit freundlicher Unterstützung unseres Projektpartners: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EFAA0F9-AE80-4B49-A52F-8F1A3137C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102"/>
          <a:stretch/>
        </p:blipFill>
        <p:spPr>
          <a:xfrm>
            <a:off x="3668227" y="6266164"/>
            <a:ext cx="880986" cy="360000"/>
          </a:xfrm>
          <a:prstGeom prst="rect">
            <a:avLst/>
          </a:prstGeom>
        </p:spPr>
      </p:pic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192140F-B351-40A8-8DE1-4FC49EFF74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8" y="6357359"/>
            <a:ext cx="904445" cy="280800"/>
          </a:xfrm>
          <a:prstGeom prst="rect">
            <a:avLst/>
          </a:prstGeom>
        </p:spPr>
      </p:pic>
      <p:pic>
        <p:nvPicPr>
          <p:cNvPr id="10" name="Grafik 9" descr="Ein Bild, das Zeichnung, Uhr enthält.&#10;&#10;Automatisch generierte Beschreibung">
            <a:extLst>
              <a:ext uri="{FF2B5EF4-FFF2-40B4-BE49-F238E27FC236}">
                <a16:creationId xmlns:a16="http://schemas.microsoft.com/office/drawing/2014/main" id="{7EDE1C8D-7348-4589-B7EA-3794204625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78" y="5942932"/>
            <a:ext cx="2665474" cy="71135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81E7A7F8-251A-482D-8745-AA55D66DB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7877" t="20970" r="31232" b="42523"/>
          <a:stretch/>
        </p:blipFill>
        <p:spPr>
          <a:xfrm>
            <a:off x="8351711" y="1883964"/>
            <a:ext cx="906036" cy="900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98F3792E-09F1-4505-83A8-5AE5A029A72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55942" y="2960673"/>
            <a:ext cx="897575" cy="90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7EAF4B3-46E5-4BB3-8B9A-A4F1CC4F8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9398" b="9461"/>
          <a:stretch/>
        </p:blipFill>
        <p:spPr>
          <a:xfrm>
            <a:off x="8366276" y="807256"/>
            <a:ext cx="876907" cy="900000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4C05C40A-4F15-4336-9A8C-81649CBE7DAB}"/>
              </a:ext>
            </a:extLst>
          </p:cNvPr>
          <p:cNvSpPr txBox="1"/>
          <p:nvPr userDrawn="1"/>
        </p:nvSpPr>
        <p:spPr>
          <a:xfrm>
            <a:off x="9317298" y="1026424"/>
            <a:ext cx="175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chemeClr val="accent6"/>
                </a:solidFill>
              </a:rPr>
              <a:t>AWS.ibw.at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94CB3F7-C71A-49E3-B5F5-B92B16FDD8A3}"/>
              </a:ext>
            </a:extLst>
          </p:cNvPr>
          <p:cNvSpPr txBox="1"/>
          <p:nvPr userDrawn="1"/>
        </p:nvSpPr>
        <p:spPr>
          <a:xfrm>
            <a:off x="9317298" y="1988645"/>
            <a:ext cx="2157963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AT" sz="2400" b="0" dirty="0">
                <a:solidFill>
                  <a:schemeClr val="accent6"/>
                </a:solidFill>
              </a:rPr>
              <a:t>facebook.com/</a:t>
            </a:r>
            <a:br>
              <a:rPr lang="de-AT" sz="2400" b="0" dirty="0">
                <a:solidFill>
                  <a:schemeClr val="accent6"/>
                </a:solidFill>
              </a:rPr>
            </a:br>
            <a:r>
              <a:rPr lang="de-AT" sz="2400" b="1" dirty="0" err="1">
                <a:solidFill>
                  <a:schemeClr val="accent6"/>
                </a:solidFill>
              </a:rPr>
              <a:t>AWSibw</a:t>
            </a:r>
            <a:endParaRPr lang="de-AT" sz="2400" b="1" dirty="0">
              <a:solidFill>
                <a:schemeClr val="accent6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98BBA28-CC86-496E-9DAF-35C7B3516147}"/>
              </a:ext>
            </a:extLst>
          </p:cNvPr>
          <p:cNvSpPr txBox="1"/>
          <p:nvPr userDrawn="1"/>
        </p:nvSpPr>
        <p:spPr>
          <a:xfrm>
            <a:off x="9317298" y="3065354"/>
            <a:ext cx="1959191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AT" sz="2400" b="0" dirty="0">
                <a:solidFill>
                  <a:schemeClr val="accent6"/>
                </a:solidFill>
              </a:rPr>
              <a:t>youtube.com/</a:t>
            </a:r>
            <a:br>
              <a:rPr lang="de-AT" sz="2400" b="0" dirty="0">
                <a:solidFill>
                  <a:schemeClr val="accent6"/>
                </a:solidFill>
              </a:rPr>
            </a:br>
            <a:r>
              <a:rPr lang="de-AT" sz="2400" b="1" dirty="0" err="1">
                <a:solidFill>
                  <a:schemeClr val="accent6"/>
                </a:solidFill>
              </a:rPr>
              <a:t>AWSibw</a:t>
            </a:r>
            <a:endParaRPr lang="de-AT" sz="2400" b="1" dirty="0">
              <a:solidFill>
                <a:schemeClr val="accent6"/>
              </a:solidFill>
            </a:endParaRPr>
          </a:p>
        </p:txBody>
      </p:sp>
      <p:sp>
        <p:nvSpPr>
          <p:cNvPr id="2" name="Rechteck 1">
            <a:hlinkClick r:id="rId10"/>
            <a:extLst>
              <a:ext uri="{FF2B5EF4-FFF2-40B4-BE49-F238E27FC236}">
                <a16:creationId xmlns:a16="http://schemas.microsoft.com/office/drawing/2014/main" id="{241B590E-3D49-406C-9882-BAF69EF9E596}"/>
              </a:ext>
            </a:extLst>
          </p:cNvPr>
          <p:cNvSpPr/>
          <p:nvPr userDrawn="1"/>
        </p:nvSpPr>
        <p:spPr>
          <a:xfrm>
            <a:off x="8351711" y="802952"/>
            <a:ext cx="312355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>
            <a:hlinkClick r:id="rId11"/>
            <a:extLst>
              <a:ext uri="{FF2B5EF4-FFF2-40B4-BE49-F238E27FC236}">
                <a16:creationId xmlns:a16="http://schemas.microsoft.com/office/drawing/2014/main" id="{CF5A6128-BD4A-4922-A5AD-878352D0ED22}"/>
              </a:ext>
            </a:extLst>
          </p:cNvPr>
          <p:cNvSpPr/>
          <p:nvPr userDrawn="1"/>
        </p:nvSpPr>
        <p:spPr>
          <a:xfrm>
            <a:off x="8386770" y="1882852"/>
            <a:ext cx="312355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>
            <a:hlinkClick r:id="rId12"/>
            <a:extLst>
              <a:ext uri="{FF2B5EF4-FFF2-40B4-BE49-F238E27FC236}">
                <a16:creationId xmlns:a16="http://schemas.microsoft.com/office/drawing/2014/main" id="{9A99680F-B7B6-4B36-8D89-6A45463F9496}"/>
              </a:ext>
            </a:extLst>
          </p:cNvPr>
          <p:cNvSpPr/>
          <p:nvPr userDrawn="1"/>
        </p:nvSpPr>
        <p:spPr>
          <a:xfrm>
            <a:off x="8360260" y="2968427"/>
            <a:ext cx="312355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2C4CCB-260D-4A28-9CF2-8042A3EFE6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76" y="4058439"/>
            <a:ext cx="900000" cy="90000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ED906F9-1361-4A6A-980C-A01A2E5B5C33}"/>
              </a:ext>
            </a:extLst>
          </p:cNvPr>
          <p:cNvSpPr txBox="1"/>
          <p:nvPr userDrawn="1"/>
        </p:nvSpPr>
        <p:spPr>
          <a:xfrm>
            <a:off x="9317298" y="4180081"/>
            <a:ext cx="2295821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>
              <a:lnSpc>
                <a:spcPct val="80000"/>
              </a:lnSpc>
            </a:pPr>
            <a:r>
              <a:rPr lang="de-AT" sz="2400" b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instragram.com/</a:t>
            </a:r>
            <a:br>
              <a:rPr lang="de-AT" sz="2400" b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de-AT" sz="2400" b="1" kern="120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AWSibw</a:t>
            </a:r>
            <a:endParaRPr lang="de-AT" sz="2400" b="1" kern="120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Rechteck 39">
            <a:hlinkClick r:id="rId14"/>
            <a:extLst>
              <a:ext uri="{FF2B5EF4-FFF2-40B4-BE49-F238E27FC236}">
                <a16:creationId xmlns:a16="http://schemas.microsoft.com/office/drawing/2014/main" id="{7E390223-414F-4315-BB11-995F4BEFA79A}"/>
              </a:ext>
            </a:extLst>
          </p:cNvPr>
          <p:cNvSpPr/>
          <p:nvPr userDrawn="1"/>
        </p:nvSpPr>
        <p:spPr>
          <a:xfrm>
            <a:off x="8361605" y="4059097"/>
            <a:ext cx="312355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887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8469371-6E8B-4CE7-95AC-59DD569923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4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0E7C4-519F-4FF8-9E97-6FB1648D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A993F1-D84A-4185-B57E-E0D7D4105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6A98B0-09F4-4D52-AA72-F7D4ED346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3040E9-7E85-4C1D-AFB4-691C62AA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0772-E5B1-43F7-8DE5-4DD7945F9001}" type="datetimeFigureOut">
              <a:rPr lang="de-AT" smtClean="0"/>
              <a:t>16.07.2024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607B63-152D-47A3-B31A-F155BB00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FF2581-B584-4CF0-A3D0-05247F80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15A-3254-4701-B7F2-C12C39AFF7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298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2D97D-DE05-4621-AC51-08C9FD65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7104F9-33ED-49E4-A4B1-76B725DF5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D5A9AE-FD27-4E1F-BF6D-4FEC26D4E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A9D32A-6884-4828-BA82-DE333EBAC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33350F-B1F9-4FCB-A56A-819F87081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715057-535D-436E-8442-835AF1BC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0772-E5B1-43F7-8DE5-4DD7945F9001}" type="datetimeFigureOut">
              <a:rPr lang="de-AT" smtClean="0"/>
              <a:t>16.07.2024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386FE55-1523-44D5-A20E-2500AB59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4F2A68A-55FB-42D1-B51F-EC5E0B0B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15A-3254-4701-B7F2-C12C39AFF7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338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A258F-C72C-41E1-AB8A-85E2D73F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68C58E-0015-4EB4-9F32-3106B83C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8C2A14-6660-4DE9-88DB-517DB6B84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B2FA18-BA92-4078-8119-7A56BD59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pPr/>
              <a:t>16.07.2024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FA33C7-204A-4880-AF35-A6FAF9A7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E24FC2-8ACC-43D3-8909-9E1BF978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81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C5CDB-ED9B-4087-90F1-B4F709D1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008E5A3-4817-4781-A37B-213EB8504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531966-AF1B-49F2-BDAB-2DCF8E021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6C10BB-C36D-4C50-A991-71DDA1C5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pPr/>
              <a:t>16.07.2024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AC29EB-C3BF-4AC6-9EC2-1884C055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24ED25-10AC-47F4-B38B-2845F58D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28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EECD63-1F2C-4C7D-B551-BC6CAEFB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4615B7-56EB-497C-93D6-5895F0213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022B39-5FE1-4806-9FA4-5A0E0BF21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t>16.07.2024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401B6B-DF28-4CFE-9BD3-80742CB98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56ED42-9EE7-47E5-8EFA-48DA95666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63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4" r:id="rId4"/>
    <p:sldLayoutId id="2147483660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  <p:sldLayoutId id="21474836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19" Type="http://schemas.openxmlformats.org/officeDocument/2006/relationships/image" Target="../media/image46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A9B73355-6B1B-4860-9734-1520DC1A5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Wirtschaft </a:t>
            </a:r>
            <a:r>
              <a:rPr lang="de-AT"/>
              <a:t>&amp; Ich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718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75EFF-B9A1-F5ED-3BC5-4AAAFEC8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Arbeitsteilung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DB9B58D-732E-17CC-2F30-017B63C9A57F}"/>
              </a:ext>
            </a:extLst>
          </p:cNvPr>
          <p:cNvSpPr/>
          <p:nvPr/>
        </p:nvSpPr>
        <p:spPr>
          <a:xfrm>
            <a:off x="1245325" y="1410781"/>
            <a:ext cx="3657600" cy="758795"/>
          </a:xfrm>
          <a:prstGeom prst="roundRect">
            <a:avLst/>
          </a:prstGeom>
          <a:solidFill>
            <a:srgbClr val="9CBD8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+mj-lt"/>
              </a:rPr>
              <a:t>betriebliche Arbeitsteilung</a:t>
            </a:r>
            <a:endParaRPr lang="de-A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EF63841-F54B-6151-5F4E-5CC35FAC0209}"/>
              </a:ext>
            </a:extLst>
          </p:cNvPr>
          <p:cNvSpPr/>
          <p:nvPr/>
        </p:nvSpPr>
        <p:spPr>
          <a:xfrm>
            <a:off x="7289077" y="1410781"/>
            <a:ext cx="3657600" cy="758795"/>
          </a:xfrm>
          <a:prstGeom prst="roundRect">
            <a:avLst/>
          </a:prstGeom>
          <a:solidFill>
            <a:srgbClr val="E07D0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+mj-lt"/>
              </a:rPr>
              <a:t>berufliche Arbeitsteilung</a:t>
            </a:r>
            <a:endParaRPr lang="de-AT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Grafik 7" descr="Caretzeichen nach unten Silhouette">
            <a:extLst>
              <a:ext uri="{FF2B5EF4-FFF2-40B4-BE49-F238E27FC236}">
                <a16:creationId xmlns:a16="http://schemas.microsoft.com/office/drawing/2014/main" id="{C67A172C-9339-DAC5-41AF-27F27E77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6925" y="1992800"/>
            <a:ext cx="914400" cy="914400"/>
          </a:xfrm>
          <a:prstGeom prst="rect">
            <a:avLst/>
          </a:prstGeom>
        </p:spPr>
      </p:pic>
      <p:pic>
        <p:nvPicPr>
          <p:cNvPr id="9" name="Grafik 8" descr="Caretzeichen nach unten Silhouette">
            <a:extLst>
              <a:ext uri="{FF2B5EF4-FFF2-40B4-BE49-F238E27FC236}">
                <a16:creationId xmlns:a16="http://schemas.microsoft.com/office/drawing/2014/main" id="{A8D6CD6E-8CEE-4675-E870-5BEC7565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0675" y="1970303"/>
            <a:ext cx="914400" cy="914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9D7495F-82F6-3F57-C1D2-7E8A0BE1BC28}"/>
              </a:ext>
            </a:extLst>
          </p:cNvPr>
          <p:cNvSpPr txBox="1"/>
          <p:nvPr/>
        </p:nvSpPr>
        <p:spPr>
          <a:xfrm>
            <a:off x="172720" y="2668215"/>
            <a:ext cx="5760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+mj-lt"/>
              </a:rPr>
              <a:t>einzelne Arbeitsschritte werden auf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unterschiedliche Personen aufgeteilt</a:t>
            </a:r>
            <a:endParaRPr lang="de-AT" dirty="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E65D73D-DEDD-2677-8D5F-7792D4B45505}"/>
              </a:ext>
            </a:extLst>
          </p:cNvPr>
          <p:cNvSpPr txBox="1"/>
          <p:nvPr/>
        </p:nvSpPr>
        <p:spPr>
          <a:xfrm>
            <a:off x="6259715" y="2668215"/>
            <a:ext cx="576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latin typeface="+mj-lt"/>
              </a:rPr>
              <a:t>einzelne Berufe erledigen unterschiedliche Arbeiten</a:t>
            </a:r>
            <a:endParaRPr lang="de-AT" dirty="0">
              <a:latin typeface="+mj-lt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66D3145-D432-F068-4A68-D32E9AE1FC1F}"/>
              </a:ext>
            </a:extLst>
          </p:cNvPr>
          <p:cNvCxnSpPr>
            <a:cxnSpLocks/>
          </p:cNvCxnSpPr>
          <p:nvPr/>
        </p:nvCxnSpPr>
        <p:spPr>
          <a:xfrm>
            <a:off x="6104709" y="1231126"/>
            <a:ext cx="0" cy="555720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19F8A97-85D5-716D-BFCA-6C7AB4007306}"/>
              </a:ext>
            </a:extLst>
          </p:cNvPr>
          <p:cNvGrpSpPr/>
          <p:nvPr/>
        </p:nvGrpSpPr>
        <p:grpSpPr>
          <a:xfrm>
            <a:off x="6733356" y="3778608"/>
            <a:ext cx="1322350" cy="1134485"/>
            <a:chOff x="6561758" y="4692202"/>
            <a:chExt cx="1322350" cy="1134485"/>
          </a:xfrm>
        </p:grpSpPr>
        <p:pic>
          <p:nvPicPr>
            <p:cNvPr id="18" name="Grafik 17" descr="Küchenchef Silhouette">
              <a:extLst>
                <a:ext uri="{FF2B5EF4-FFF2-40B4-BE49-F238E27FC236}">
                  <a16:creationId xmlns:a16="http://schemas.microsoft.com/office/drawing/2014/main" id="{D74EC2D4-71C4-16DC-B61D-BE9916ECF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92687" y="4692202"/>
              <a:ext cx="824087" cy="824087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961F05D-3E25-00D1-4619-9B04560DF8F2}"/>
                </a:ext>
              </a:extLst>
            </p:cNvPr>
            <p:cNvSpPr txBox="1"/>
            <p:nvPr/>
          </p:nvSpPr>
          <p:spPr>
            <a:xfrm>
              <a:off x="6561758" y="5472744"/>
              <a:ext cx="132235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dirty="0">
                  <a:latin typeface="+mj-lt"/>
                </a:rPr>
                <a:t>Koch/Köchin</a:t>
              </a:r>
              <a:endParaRPr lang="de-AT" sz="1700" dirty="0">
                <a:latin typeface="+mj-lt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557462F-1E2A-A6D4-EBE1-8D8186FA8406}"/>
              </a:ext>
            </a:extLst>
          </p:cNvPr>
          <p:cNvGrpSpPr/>
          <p:nvPr/>
        </p:nvGrpSpPr>
        <p:grpSpPr>
          <a:xfrm>
            <a:off x="7500876" y="5116710"/>
            <a:ext cx="1277914" cy="1134485"/>
            <a:chOff x="6573366" y="4692202"/>
            <a:chExt cx="1277914" cy="1134485"/>
          </a:xfrm>
        </p:grpSpPr>
        <p:pic>
          <p:nvPicPr>
            <p:cNvPr id="22" name="Grafik 21" descr="Bäuerin Silhouette">
              <a:extLst>
                <a:ext uri="{FF2B5EF4-FFF2-40B4-BE49-F238E27FC236}">
                  <a16:creationId xmlns:a16="http://schemas.microsoft.com/office/drawing/2014/main" id="{DF045E72-DE89-8ACC-EEC4-D955D647C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792687" y="4692202"/>
              <a:ext cx="824087" cy="824087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C85EE47E-820B-689E-1DE9-E49851361B23}"/>
                </a:ext>
              </a:extLst>
            </p:cNvPr>
            <p:cNvSpPr txBox="1"/>
            <p:nvPr/>
          </p:nvSpPr>
          <p:spPr>
            <a:xfrm>
              <a:off x="6573366" y="5472744"/>
              <a:ext cx="127791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dirty="0">
                  <a:latin typeface="+mj-lt"/>
                </a:rPr>
                <a:t>Landwirt*in</a:t>
              </a:r>
              <a:endParaRPr lang="de-AT" sz="1700" dirty="0">
                <a:latin typeface="+mj-lt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B82FBA4-8A2B-8E10-C15C-7CE2CCADE0D0}"/>
              </a:ext>
            </a:extLst>
          </p:cNvPr>
          <p:cNvGrpSpPr/>
          <p:nvPr/>
        </p:nvGrpSpPr>
        <p:grpSpPr>
          <a:xfrm>
            <a:off x="8641215" y="3778608"/>
            <a:ext cx="1063112" cy="1134485"/>
            <a:chOff x="6693834" y="4692202"/>
            <a:chExt cx="1063112" cy="1134485"/>
          </a:xfrm>
        </p:grpSpPr>
        <p:pic>
          <p:nvPicPr>
            <p:cNvPr id="25" name="Grafik 24" descr="Professor Silhouette">
              <a:extLst>
                <a:ext uri="{FF2B5EF4-FFF2-40B4-BE49-F238E27FC236}">
                  <a16:creationId xmlns:a16="http://schemas.microsoft.com/office/drawing/2014/main" id="{A4277E19-81B3-4B8A-138A-DBA15D1D3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792687" y="4692202"/>
              <a:ext cx="824087" cy="824087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4453CC13-52BD-F28C-E362-A3D23051F450}"/>
                </a:ext>
              </a:extLst>
            </p:cNvPr>
            <p:cNvSpPr txBox="1"/>
            <p:nvPr/>
          </p:nvSpPr>
          <p:spPr>
            <a:xfrm>
              <a:off x="6693834" y="5472744"/>
              <a:ext cx="106311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dirty="0">
                  <a:latin typeface="+mj-lt"/>
                </a:rPr>
                <a:t>Lehrer*in</a:t>
              </a:r>
              <a:endParaRPr lang="de-AT" sz="1700" dirty="0">
                <a:latin typeface="+mj-lt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9443D9E-2F98-1826-7664-0B280226C34D}"/>
              </a:ext>
            </a:extLst>
          </p:cNvPr>
          <p:cNvGrpSpPr/>
          <p:nvPr/>
        </p:nvGrpSpPr>
        <p:grpSpPr>
          <a:xfrm>
            <a:off x="10323151" y="3778608"/>
            <a:ext cx="1176925" cy="1134485"/>
            <a:chOff x="6641580" y="4692202"/>
            <a:chExt cx="1176925" cy="1134485"/>
          </a:xfrm>
        </p:grpSpPr>
        <p:pic>
          <p:nvPicPr>
            <p:cNvPr id="28" name="Grafik 27" descr="Ärztin Silhouette">
              <a:extLst>
                <a:ext uri="{FF2B5EF4-FFF2-40B4-BE49-F238E27FC236}">
                  <a16:creationId xmlns:a16="http://schemas.microsoft.com/office/drawing/2014/main" id="{720D9E8A-9041-9D38-6226-55656AC1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6792687" y="4692202"/>
              <a:ext cx="824087" cy="824087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62B76B4-8BFE-5FC6-5ACC-1ABD0B2CC8EA}"/>
                </a:ext>
              </a:extLst>
            </p:cNvPr>
            <p:cNvSpPr txBox="1"/>
            <p:nvPr/>
          </p:nvSpPr>
          <p:spPr>
            <a:xfrm>
              <a:off x="6641580" y="5472744"/>
              <a:ext cx="117692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dirty="0">
                  <a:latin typeface="+mj-lt"/>
                </a:rPr>
                <a:t>Arzt/Ärztin</a:t>
              </a:r>
              <a:endParaRPr lang="de-AT" sz="1700" dirty="0">
                <a:latin typeface="+mj-lt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B1F0D23-91BC-AA94-F464-1928C3EF90E3}"/>
              </a:ext>
            </a:extLst>
          </p:cNvPr>
          <p:cNvGrpSpPr/>
          <p:nvPr/>
        </p:nvGrpSpPr>
        <p:grpSpPr>
          <a:xfrm>
            <a:off x="9158201" y="5116710"/>
            <a:ext cx="1967783" cy="1134485"/>
            <a:chOff x="6222114" y="4692202"/>
            <a:chExt cx="1967783" cy="1134485"/>
          </a:xfrm>
        </p:grpSpPr>
        <p:pic>
          <p:nvPicPr>
            <p:cNvPr id="31" name="Grafik 30" descr="Elektriker Silhouette">
              <a:extLst>
                <a:ext uri="{FF2B5EF4-FFF2-40B4-BE49-F238E27FC236}">
                  <a16:creationId xmlns:a16="http://schemas.microsoft.com/office/drawing/2014/main" id="{A47D2DAC-1F7B-7841-FF06-3D5679AEF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6792687" y="4692202"/>
              <a:ext cx="824087" cy="824087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8A6B3B2C-3C54-266D-6B7C-6D7DF32B7478}"/>
                </a:ext>
              </a:extLst>
            </p:cNvPr>
            <p:cNvSpPr txBox="1"/>
            <p:nvPr/>
          </p:nvSpPr>
          <p:spPr>
            <a:xfrm>
              <a:off x="6222114" y="5472744"/>
              <a:ext cx="196778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dirty="0">
                  <a:latin typeface="+mj-lt"/>
                </a:rPr>
                <a:t>Elektrotechniker*in</a:t>
              </a:r>
              <a:endParaRPr lang="de-AT" sz="1700" dirty="0">
                <a:latin typeface="+mj-lt"/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708243A-64C6-694B-0BEA-79CC098EE07E}"/>
              </a:ext>
            </a:extLst>
          </p:cNvPr>
          <p:cNvGrpSpPr/>
          <p:nvPr/>
        </p:nvGrpSpPr>
        <p:grpSpPr>
          <a:xfrm>
            <a:off x="80696" y="3682695"/>
            <a:ext cx="2271777" cy="1396095"/>
            <a:chOff x="6544983" y="4692202"/>
            <a:chExt cx="2271777" cy="1396095"/>
          </a:xfrm>
        </p:grpSpPr>
        <p:pic>
          <p:nvPicPr>
            <p:cNvPr id="36" name="Grafik 35" descr="Benutzer Silhouette">
              <a:extLst>
                <a:ext uri="{FF2B5EF4-FFF2-40B4-BE49-F238E27FC236}">
                  <a16:creationId xmlns:a16="http://schemas.microsoft.com/office/drawing/2014/main" id="{72D7BB9A-9C61-0C89-E62B-52C5DA8FF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7271664" y="4692202"/>
              <a:ext cx="824087" cy="824087"/>
            </a:xfrm>
            <a:prstGeom prst="rect">
              <a:avLst/>
            </a:prstGeom>
          </p:spPr>
        </p:pic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369BC26-0284-F75E-0D3C-EBADE6A121A7}"/>
                </a:ext>
              </a:extLst>
            </p:cNvPr>
            <p:cNvSpPr txBox="1"/>
            <p:nvPr/>
          </p:nvSpPr>
          <p:spPr>
            <a:xfrm>
              <a:off x="6544983" y="5472744"/>
              <a:ext cx="227177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700" dirty="0">
                  <a:latin typeface="+mj-lt"/>
                </a:rPr>
                <a:t>Mitarbeiter*in, der/die </a:t>
              </a:r>
              <a:br>
                <a:rPr lang="de-DE" sz="1700" dirty="0">
                  <a:latin typeface="+mj-lt"/>
                </a:rPr>
              </a:br>
              <a:r>
                <a:rPr lang="de-DE" sz="1700" dirty="0">
                  <a:latin typeface="+mj-lt"/>
                </a:rPr>
                <a:t>Holz einkauft </a:t>
              </a:r>
              <a:endParaRPr lang="de-AT" sz="1700" dirty="0">
                <a:latin typeface="+mj-lt"/>
              </a:endParaRP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FCE7D95-73A5-D78C-81CC-35FB58BB4962}"/>
              </a:ext>
            </a:extLst>
          </p:cNvPr>
          <p:cNvGrpSpPr/>
          <p:nvPr/>
        </p:nvGrpSpPr>
        <p:grpSpPr>
          <a:xfrm>
            <a:off x="804886" y="5093917"/>
            <a:ext cx="2271777" cy="1368646"/>
            <a:chOff x="6761517" y="4719651"/>
            <a:chExt cx="2271777" cy="1368646"/>
          </a:xfrm>
        </p:grpSpPr>
        <p:pic>
          <p:nvPicPr>
            <p:cNvPr id="39" name="Grafik 38" descr="Benutzer Silhouette">
              <a:extLst>
                <a:ext uri="{FF2B5EF4-FFF2-40B4-BE49-F238E27FC236}">
                  <a16:creationId xmlns:a16="http://schemas.microsoft.com/office/drawing/2014/main" id="{9615BA45-3FDD-0A7A-EF02-BC6373105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7488768" y="4719651"/>
              <a:ext cx="824087" cy="824087"/>
            </a:xfrm>
            <a:prstGeom prst="rect">
              <a:avLst/>
            </a:prstGeom>
          </p:spPr>
        </p:pic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9D828223-6DBD-415D-77FC-87A4F9D0F37D}"/>
                </a:ext>
              </a:extLst>
            </p:cNvPr>
            <p:cNvSpPr txBox="1"/>
            <p:nvPr/>
          </p:nvSpPr>
          <p:spPr>
            <a:xfrm>
              <a:off x="6761517" y="5472744"/>
              <a:ext cx="227177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700" dirty="0">
                  <a:latin typeface="+mj-lt"/>
                </a:rPr>
                <a:t>Mitarbeiter*in, der/die </a:t>
              </a:r>
            </a:p>
            <a:p>
              <a:pPr algn="ctr"/>
              <a:r>
                <a:rPr lang="de-DE" sz="1700" dirty="0">
                  <a:latin typeface="+mj-lt"/>
                </a:rPr>
                <a:t>Möbelstücke herstellt</a:t>
              </a:r>
              <a:endParaRPr lang="de-AT" sz="1700" dirty="0">
                <a:latin typeface="+mj-lt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977765D-3941-767D-DC31-A9DF3EDF33E7}"/>
              </a:ext>
            </a:extLst>
          </p:cNvPr>
          <p:cNvGrpSpPr/>
          <p:nvPr/>
        </p:nvGrpSpPr>
        <p:grpSpPr>
          <a:xfrm>
            <a:off x="3818597" y="3682695"/>
            <a:ext cx="2271777" cy="1396095"/>
            <a:chOff x="6806236" y="4692202"/>
            <a:chExt cx="2271777" cy="1396095"/>
          </a:xfrm>
        </p:grpSpPr>
        <p:pic>
          <p:nvPicPr>
            <p:cNvPr id="42" name="Grafik 41" descr="Benutzer Silhouette">
              <a:extLst>
                <a:ext uri="{FF2B5EF4-FFF2-40B4-BE49-F238E27FC236}">
                  <a16:creationId xmlns:a16="http://schemas.microsoft.com/office/drawing/2014/main" id="{CABE89A3-DA56-BCCC-75C2-844C5A6EA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7524211" y="4692202"/>
              <a:ext cx="824087" cy="824087"/>
            </a:xfrm>
            <a:prstGeom prst="rect">
              <a:avLst/>
            </a:prstGeom>
          </p:spPr>
        </p:pic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90C69A85-9EFC-E335-CBB1-498175B4F890}"/>
                </a:ext>
              </a:extLst>
            </p:cNvPr>
            <p:cNvSpPr txBox="1"/>
            <p:nvPr/>
          </p:nvSpPr>
          <p:spPr>
            <a:xfrm>
              <a:off x="6806236" y="5472744"/>
              <a:ext cx="227177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700" dirty="0">
                  <a:latin typeface="+mj-lt"/>
                </a:rPr>
                <a:t>Mitarbeiter*in, der/die </a:t>
              </a:r>
              <a:br>
                <a:rPr lang="de-DE" sz="1700" dirty="0">
                  <a:latin typeface="+mj-lt"/>
                </a:rPr>
              </a:br>
              <a:r>
                <a:rPr lang="de-DE" sz="1700" dirty="0">
                  <a:latin typeface="+mj-lt"/>
                </a:rPr>
                <a:t>Möbel verkauft</a:t>
              </a:r>
              <a:endParaRPr lang="de-AT" sz="1700" dirty="0">
                <a:latin typeface="+mj-lt"/>
              </a:endParaRP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A27914D-0FB6-1EEF-B81D-ED47DE7F2A72}"/>
              </a:ext>
            </a:extLst>
          </p:cNvPr>
          <p:cNvGrpSpPr/>
          <p:nvPr/>
        </p:nvGrpSpPr>
        <p:grpSpPr>
          <a:xfrm>
            <a:off x="2335526" y="3805235"/>
            <a:ext cx="1413663" cy="1403093"/>
            <a:chOff x="2657216" y="5228355"/>
            <a:chExt cx="1085696" cy="1077578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B55FDEAF-251B-98D9-F0AC-335FC051ECC8}"/>
                </a:ext>
              </a:extLst>
            </p:cNvPr>
            <p:cNvSpPr/>
            <p:nvPr/>
          </p:nvSpPr>
          <p:spPr>
            <a:xfrm>
              <a:off x="2657216" y="5228355"/>
              <a:ext cx="1085696" cy="1077578"/>
            </a:xfrm>
            <a:prstGeom prst="ellipse">
              <a:avLst/>
            </a:prstGeom>
            <a:solidFill>
              <a:srgbClr val="B6CFA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 dirty="0">
                <a:latin typeface="+mj-lt"/>
              </a:endParaRPr>
            </a:p>
            <a:p>
              <a:pPr algn="ctr"/>
              <a:endParaRPr lang="de-DE" sz="1100" dirty="0">
                <a:latin typeface="+mj-lt"/>
              </a:endParaRPr>
            </a:p>
            <a:p>
              <a:pPr algn="ctr"/>
              <a:endParaRPr lang="de-DE" sz="1100" dirty="0">
                <a:latin typeface="+mj-lt"/>
              </a:endParaRPr>
            </a:p>
            <a:p>
              <a:pPr algn="ctr"/>
              <a:endParaRPr lang="de-AT" sz="1100" b="1" dirty="0">
                <a:latin typeface="+mj-lt"/>
              </a:endParaRPr>
            </a:p>
          </p:txBody>
        </p:sp>
        <p:pic>
          <p:nvPicPr>
            <p:cNvPr id="45" name="Grafik 44" descr="Hammer Silhouette">
              <a:extLst>
                <a:ext uri="{FF2B5EF4-FFF2-40B4-BE49-F238E27FC236}">
                  <a16:creationId xmlns:a16="http://schemas.microsoft.com/office/drawing/2014/main" id="{16CE5086-AD52-FFBA-8D32-874F77F33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957305" y="5398646"/>
              <a:ext cx="516875" cy="516875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8ED0ECA-822C-4CA1-A21E-145C8C96B94C}"/>
              </a:ext>
            </a:extLst>
          </p:cNvPr>
          <p:cNvGrpSpPr/>
          <p:nvPr/>
        </p:nvGrpSpPr>
        <p:grpSpPr>
          <a:xfrm>
            <a:off x="3077365" y="5066468"/>
            <a:ext cx="2271777" cy="1396095"/>
            <a:chOff x="6766326" y="4692202"/>
            <a:chExt cx="2271777" cy="1396095"/>
          </a:xfrm>
        </p:grpSpPr>
        <p:pic>
          <p:nvPicPr>
            <p:cNvPr id="49" name="Grafik 48" descr="Benutzer Silhouette">
              <a:extLst>
                <a:ext uri="{FF2B5EF4-FFF2-40B4-BE49-F238E27FC236}">
                  <a16:creationId xmlns:a16="http://schemas.microsoft.com/office/drawing/2014/main" id="{9D1563E3-BBFC-ED1B-9872-F80336296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7489375" y="4692202"/>
              <a:ext cx="824087" cy="824087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BAEE64A1-C632-6671-B6FF-04FC8AE75A79}"/>
                </a:ext>
              </a:extLst>
            </p:cNvPr>
            <p:cNvSpPr txBox="1"/>
            <p:nvPr/>
          </p:nvSpPr>
          <p:spPr>
            <a:xfrm>
              <a:off x="6766326" y="5472744"/>
              <a:ext cx="227177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700" dirty="0">
                  <a:latin typeface="+mj-lt"/>
                </a:rPr>
                <a:t>Mitarbeiter*in, der/die </a:t>
              </a:r>
            </a:p>
            <a:p>
              <a:pPr algn="ctr"/>
              <a:r>
                <a:rPr lang="de-DE" sz="1700" dirty="0">
                  <a:latin typeface="+mj-lt"/>
                </a:rPr>
                <a:t>Rechnungen verbucht</a:t>
              </a:r>
              <a:endParaRPr lang="de-AT" sz="1700" dirty="0">
                <a:latin typeface="+mj-lt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4835F44A-DAFB-6FEC-0121-5F06C479CB9E}"/>
              </a:ext>
            </a:extLst>
          </p:cNvPr>
          <p:cNvSpPr txBox="1"/>
          <p:nvPr/>
        </p:nvSpPr>
        <p:spPr>
          <a:xfrm>
            <a:off x="2461178" y="4663766"/>
            <a:ext cx="1383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  <a:latin typeface="+mj-lt"/>
              </a:rPr>
              <a:t>Tischlerei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D4494-D24D-D3B9-A3F4-2D321530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Konsum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EE6D34B-EF87-1C59-FB47-EAF9B25A57D6}"/>
              </a:ext>
            </a:extLst>
          </p:cNvPr>
          <p:cNvSpPr/>
          <p:nvPr/>
        </p:nvSpPr>
        <p:spPr>
          <a:xfrm>
            <a:off x="9386709" y="2930961"/>
            <a:ext cx="2874962" cy="37963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450850" marR="0" lvl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br>
              <a:rPr kumimoji="0" lang="de-AT" sz="7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</a:rPr>
            </a:br>
            <a:br>
              <a:rPr kumimoji="0" lang="de-AT" sz="7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</a:rPr>
            </a:br>
            <a:r>
              <a:rPr lang="de-AT" sz="1700" b="1" kern="0" dirty="0">
                <a:solidFill>
                  <a:srgbClr val="E07D09"/>
                </a:solidFill>
                <a:latin typeface="+mj-lt"/>
              </a:rPr>
              <a:t>bewusster Konsum</a:t>
            </a:r>
            <a:br>
              <a:rPr lang="de-AT" sz="1700" b="1" kern="0" dirty="0">
                <a:solidFill>
                  <a:srgbClr val="7A90AA"/>
                </a:solidFill>
                <a:latin typeface="+mj-lt"/>
              </a:rPr>
            </a:br>
            <a:endParaRPr lang="de-AT" sz="2400" kern="0" dirty="0">
              <a:solidFill>
                <a:srgbClr val="7A90AA"/>
              </a:solidFill>
              <a:latin typeface="+mj-lt"/>
            </a:endParaRPr>
          </a:p>
          <a:p>
            <a:pPr marL="285750" indent="-285750">
              <a:spcAft>
                <a:spcPts val="900"/>
              </a:spcAft>
              <a:buClr>
                <a:srgbClr val="E07D09"/>
              </a:buClr>
              <a:buFont typeface="Wingdings" panose="05000000000000000000" pitchFamily="2" charset="2"/>
              <a:buChar char="§"/>
            </a:pPr>
            <a:r>
              <a:rPr lang="de-AT" sz="1700" kern="0" dirty="0">
                <a:latin typeface="+mj-lt"/>
              </a:rPr>
              <a:t>Produkt pflegen und reparieren, um es lange verwenden zu können</a:t>
            </a:r>
          </a:p>
          <a:p>
            <a:pPr marL="285750" indent="-285750">
              <a:spcAft>
                <a:spcPts val="900"/>
              </a:spcAft>
              <a:buClr>
                <a:srgbClr val="E07D09"/>
              </a:buClr>
              <a:buFont typeface="Wingdings" panose="05000000000000000000" pitchFamily="2" charset="2"/>
              <a:buChar char="§"/>
            </a:pPr>
            <a:r>
              <a:rPr lang="de-AT" sz="1700" kern="0" dirty="0">
                <a:latin typeface="+mj-lt"/>
              </a:rPr>
              <a:t>w</a:t>
            </a:r>
            <a:r>
              <a:rPr kumimoji="0" lang="de-AT" sz="17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enn</a:t>
            </a:r>
            <a:r>
              <a:rPr kumimoji="0" lang="de-AT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nicht mehr </a:t>
            </a:r>
            <a:br>
              <a:rPr kumimoji="0" lang="de-AT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de-AT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benötigt, verkaufen/</a:t>
            </a:r>
            <a:br>
              <a:rPr kumimoji="0" lang="de-AT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de-AT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verschenken oder umweltschonend </a:t>
            </a:r>
            <a:r>
              <a:rPr lang="de-AT" sz="1700" kern="0" dirty="0">
                <a:latin typeface="+mj-lt"/>
              </a:rPr>
              <a:t>recyceln/</a:t>
            </a:r>
            <a:r>
              <a:rPr kumimoji="0" lang="de-AT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entsorgen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AACCC2B-9C41-89DF-4153-B8B8C28272BF}"/>
              </a:ext>
            </a:extLst>
          </p:cNvPr>
          <p:cNvSpPr/>
          <p:nvPr/>
        </p:nvSpPr>
        <p:spPr>
          <a:xfrm>
            <a:off x="6265800" y="2944125"/>
            <a:ext cx="2757962" cy="37963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450850" marR="0" lvl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br>
              <a:rPr kumimoji="0" lang="de-AT" sz="700" b="1" i="0" u="none" strike="noStrike" kern="0" cap="none" spc="0" normalizeH="0" baseline="0" noProof="0" dirty="0">
                <a:ln>
                  <a:noFill/>
                </a:ln>
                <a:solidFill>
                  <a:srgbClr val="5B738F"/>
                </a:solidFill>
                <a:effectLst/>
                <a:uLnTx/>
                <a:uFillTx/>
                <a:latin typeface="+mj-lt"/>
              </a:rPr>
            </a:br>
            <a:r>
              <a:rPr kumimoji="0" lang="de-AT" sz="1700" b="1" i="0" u="none" strike="noStrike" kern="0" cap="none" spc="0" normalizeH="0" baseline="0" noProof="0" dirty="0">
                <a:ln>
                  <a:noFill/>
                </a:ln>
                <a:solidFill>
                  <a:srgbClr val="5B738F"/>
                </a:solidFill>
                <a:effectLst/>
                <a:uLnTx/>
                <a:uFillTx/>
                <a:latin typeface="+mj-lt"/>
              </a:rPr>
              <a:t>Informationen über </a:t>
            </a:r>
            <a:r>
              <a:rPr lang="de-AT" sz="1700" b="1" kern="0" dirty="0">
                <a:solidFill>
                  <a:srgbClr val="5B738F"/>
                </a:solidFill>
                <a:latin typeface="+mj-lt"/>
              </a:rPr>
              <a:t>mögliche Händler einholen</a:t>
            </a:r>
            <a:endParaRPr kumimoji="0" lang="de-AT" sz="1700" b="0" i="0" u="none" strike="noStrike" kern="0" cap="none" spc="0" normalizeH="0" baseline="0" noProof="0" dirty="0">
              <a:ln>
                <a:noFill/>
              </a:ln>
              <a:solidFill>
                <a:srgbClr val="5B738F"/>
              </a:solidFill>
              <a:effectLst/>
              <a:uLnTx/>
              <a:uFillTx/>
              <a:latin typeface="+mj-lt"/>
            </a:endParaRPr>
          </a:p>
          <a:p>
            <a:pPr marL="285750" indent="-285750">
              <a:spcAft>
                <a:spcPts val="9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de-AT" sz="1700" kern="0" dirty="0">
                <a:latin typeface="+mj-lt"/>
              </a:rPr>
              <a:t>Vor- und Nachteile von lokalen Händlern und Online-Shops abwägen</a:t>
            </a:r>
          </a:p>
          <a:p>
            <a:pPr marL="285750" indent="-285750">
              <a:spcAft>
                <a:spcPts val="9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de-AT" sz="1700" kern="0" dirty="0">
                <a:latin typeface="+mj-lt"/>
              </a:rPr>
              <a:t>Preise vergleichen</a:t>
            </a:r>
          </a:p>
          <a:p>
            <a:pPr marL="285750" indent="-285750">
              <a:spcAft>
                <a:spcPts val="9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de-AT" sz="1700" kern="0" dirty="0">
                <a:latin typeface="+mj-lt"/>
              </a:rPr>
              <a:t>Bewertungen/</a:t>
            </a:r>
            <a:br>
              <a:rPr lang="de-AT" sz="1700" kern="0" dirty="0">
                <a:latin typeface="+mj-lt"/>
              </a:rPr>
            </a:br>
            <a:r>
              <a:rPr lang="de-AT" sz="1700" kern="0" dirty="0">
                <a:latin typeface="+mj-lt"/>
              </a:rPr>
              <a:t>Erfahrungen von anderen Käufern (z.B. für den Fall eines Umtausches)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Richtungspfeil 33">
            <a:extLst>
              <a:ext uri="{FF2B5EF4-FFF2-40B4-BE49-F238E27FC236}">
                <a16:creationId xmlns:a16="http://schemas.microsoft.com/office/drawing/2014/main" id="{F5B674E8-BED7-195B-CF83-5797586671D9}"/>
              </a:ext>
            </a:extLst>
          </p:cNvPr>
          <p:cNvSpPr/>
          <p:nvPr/>
        </p:nvSpPr>
        <p:spPr>
          <a:xfrm>
            <a:off x="168020" y="1456727"/>
            <a:ext cx="2880000" cy="1347848"/>
          </a:xfrm>
          <a:prstGeom prst="homePlate">
            <a:avLst/>
          </a:prstGeom>
          <a:solidFill>
            <a:srgbClr val="9CBD8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R="0" lvl="0" algn="ctr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Wunsch nach </a:t>
            </a:r>
            <a:br>
              <a:rPr kumimoji="0" lang="de-AT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</a:br>
            <a:r>
              <a:rPr kumimoji="0" lang="de-AT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etwas Neuem</a:t>
            </a:r>
          </a:p>
        </p:txBody>
      </p:sp>
      <p:sp>
        <p:nvSpPr>
          <p:cNvPr id="8" name="Eingekerbter Richtungspfeil 34">
            <a:extLst>
              <a:ext uri="{FF2B5EF4-FFF2-40B4-BE49-F238E27FC236}">
                <a16:creationId xmlns:a16="http://schemas.microsoft.com/office/drawing/2014/main" id="{594D4FAF-6D95-7B69-0D5C-3FBB5AB4EF6D}"/>
              </a:ext>
            </a:extLst>
          </p:cNvPr>
          <p:cNvSpPr/>
          <p:nvPr/>
        </p:nvSpPr>
        <p:spPr>
          <a:xfrm>
            <a:off x="6271178" y="1469140"/>
            <a:ext cx="2982364" cy="1347848"/>
          </a:xfrm>
          <a:prstGeom prst="chevron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R="0" lvl="0" algn="ctr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Händlerwahl</a:t>
            </a:r>
            <a:br>
              <a:rPr kumimoji="0" lang="de-AT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</a:br>
            <a:r>
              <a:rPr kumimoji="0" lang="de-AT" sz="135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Wo soll ich kaufen</a:t>
            </a:r>
            <a:r>
              <a:rPr lang="de-AT" sz="1350" kern="0" dirty="0">
                <a:solidFill>
                  <a:schemeClr val="accent1"/>
                </a:solidFill>
                <a:latin typeface="+mj-lt"/>
              </a:rPr>
              <a:t>?</a:t>
            </a:r>
          </a:p>
        </p:txBody>
      </p:sp>
      <p:sp>
        <p:nvSpPr>
          <p:cNvPr id="9" name="Eingekerbter Richtungspfeil 35">
            <a:extLst>
              <a:ext uri="{FF2B5EF4-FFF2-40B4-BE49-F238E27FC236}">
                <a16:creationId xmlns:a16="http://schemas.microsoft.com/office/drawing/2014/main" id="{29353B92-CC8A-926F-AD3C-044C598AB243}"/>
              </a:ext>
            </a:extLst>
          </p:cNvPr>
          <p:cNvSpPr/>
          <p:nvPr/>
        </p:nvSpPr>
        <p:spPr>
          <a:xfrm>
            <a:off x="9396781" y="1449976"/>
            <a:ext cx="2614328" cy="1347848"/>
          </a:xfrm>
          <a:prstGeom prst="chevron">
            <a:avLst/>
          </a:prstGeom>
          <a:solidFill>
            <a:srgbClr val="E07D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263525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312C3D-B572-23A2-CA75-142081630191}"/>
              </a:ext>
            </a:extLst>
          </p:cNvPr>
          <p:cNvSpPr/>
          <p:nvPr/>
        </p:nvSpPr>
        <p:spPr>
          <a:xfrm>
            <a:off x="11233316" y="1449977"/>
            <a:ext cx="777793" cy="1347847"/>
          </a:xfrm>
          <a:prstGeom prst="rect">
            <a:avLst/>
          </a:prstGeom>
          <a:solidFill>
            <a:srgbClr val="E07D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894804D-823C-0275-5CE1-1A6A8BBE6D9C}"/>
              </a:ext>
            </a:extLst>
          </p:cNvPr>
          <p:cNvSpPr/>
          <p:nvPr/>
        </p:nvSpPr>
        <p:spPr>
          <a:xfrm>
            <a:off x="3163759" y="2930961"/>
            <a:ext cx="2702868" cy="38094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450850" marR="0" lvl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br>
              <a:rPr kumimoji="0" lang="de-AT" sz="7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</a:rPr>
            </a:br>
            <a:r>
              <a:rPr kumimoji="0" lang="de-AT" sz="1700" b="1" i="0" u="none" strike="noStrike" kern="0" cap="none" spc="0" normalizeH="0" baseline="0" noProof="0" dirty="0">
                <a:ln>
                  <a:noFill/>
                </a:ln>
                <a:solidFill>
                  <a:srgbClr val="5B738F"/>
                </a:solidFill>
                <a:effectLst/>
                <a:uLnTx/>
                <a:uFillTx/>
                <a:latin typeface="+mj-lt"/>
              </a:rPr>
              <a:t>Informationen über </a:t>
            </a:r>
            <a:r>
              <a:rPr lang="de-AT" sz="1700" b="1" kern="0" dirty="0">
                <a:solidFill>
                  <a:srgbClr val="5B738F"/>
                </a:solidFill>
                <a:latin typeface="+mj-lt"/>
              </a:rPr>
              <a:t>mögliche Produkte einholen</a:t>
            </a:r>
            <a:endParaRPr kumimoji="0" lang="de-AT" sz="1700" b="0" i="0" u="none" strike="noStrike" kern="0" cap="none" spc="0" normalizeH="0" baseline="0" noProof="0" dirty="0">
              <a:ln>
                <a:noFill/>
              </a:ln>
              <a:solidFill>
                <a:srgbClr val="5B738F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AT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Produktbeschreibungen im Internet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AT" sz="1700" kern="0" dirty="0">
                <a:latin typeface="+mj-lt"/>
              </a:rPr>
              <a:t>Produkt im Laden ansehen und testen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AT" sz="1700" kern="0" dirty="0">
                <a:latin typeface="+mj-lt"/>
              </a:rPr>
              <a:t>im Laden beraten lassen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AT" sz="1700" kern="0" dirty="0">
                <a:latin typeface="+mj-lt"/>
              </a:rPr>
              <a:t>Bewertungen/</a:t>
            </a:r>
            <a:br>
              <a:rPr lang="de-AT" sz="1700" kern="0" dirty="0">
                <a:latin typeface="+mj-lt"/>
              </a:rPr>
            </a:br>
            <a:r>
              <a:rPr lang="de-AT" sz="1700" kern="0" dirty="0">
                <a:latin typeface="+mj-lt"/>
              </a:rPr>
              <a:t>Erfahrungen von anderen Käufern</a:t>
            </a:r>
          </a:p>
        </p:txBody>
      </p:sp>
      <p:pic>
        <p:nvPicPr>
          <p:cNvPr id="12" name="Grafik 11" descr="Warenkorb">
            <a:extLst>
              <a:ext uri="{FF2B5EF4-FFF2-40B4-BE49-F238E27FC236}">
                <a16:creationId xmlns:a16="http://schemas.microsoft.com/office/drawing/2014/main" id="{38DC26BB-4492-C79E-C444-BFC8DD143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3582" y="1475019"/>
            <a:ext cx="720000" cy="720000"/>
          </a:xfrm>
          <a:prstGeom prst="rect">
            <a:avLst/>
          </a:prstGeom>
        </p:spPr>
      </p:pic>
      <p:sp>
        <p:nvSpPr>
          <p:cNvPr id="16" name="Eingekerbter Richtungspfeil 34">
            <a:extLst>
              <a:ext uri="{FF2B5EF4-FFF2-40B4-BE49-F238E27FC236}">
                <a16:creationId xmlns:a16="http://schemas.microsoft.com/office/drawing/2014/main" id="{97F2AA6B-0AE9-10C1-F7C6-F864FFC21859}"/>
              </a:ext>
            </a:extLst>
          </p:cNvPr>
          <p:cNvSpPr/>
          <p:nvPr/>
        </p:nvSpPr>
        <p:spPr>
          <a:xfrm>
            <a:off x="3164444" y="1461097"/>
            <a:ext cx="2982364" cy="1347848"/>
          </a:xfrm>
          <a:prstGeom prst="chevron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R="0" lvl="0" algn="ctr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b="1" kern="0" dirty="0">
                <a:solidFill>
                  <a:schemeClr val="bg1"/>
                </a:solidFill>
                <a:latin typeface="+mj-lt"/>
              </a:rPr>
              <a:t>Produktwahl</a:t>
            </a:r>
          </a:p>
          <a:p>
            <a:pPr marR="0" lvl="0" algn="ctr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0" dirty="0">
                <a:solidFill>
                  <a:schemeClr val="accent1"/>
                </a:solidFill>
                <a:latin typeface="+mj-lt"/>
              </a:rPr>
              <a:t>Was</a:t>
            </a:r>
            <a:r>
              <a:rPr kumimoji="0" lang="de-AT" sz="120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 soll ich kaufen?</a:t>
            </a:r>
          </a:p>
        </p:txBody>
      </p:sp>
      <p:pic>
        <p:nvPicPr>
          <p:cNvPr id="17" name="Grafik 16" descr="Informationen">
            <a:extLst>
              <a:ext uri="{FF2B5EF4-FFF2-40B4-BE49-F238E27FC236}">
                <a16:creationId xmlns:a16="http://schemas.microsoft.com/office/drawing/2014/main" id="{A904C42E-DD53-37C2-1633-491C85D3F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7688" y="3100175"/>
            <a:ext cx="468000" cy="468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CDBD2733-12DB-2D9F-95AB-E6AB1C0D8821}"/>
              </a:ext>
            </a:extLst>
          </p:cNvPr>
          <p:cNvSpPr/>
          <p:nvPr/>
        </p:nvSpPr>
        <p:spPr>
          <a:xfrm>
            <a:off x="172712" y="2944125"/>
            <a:ext cx="2875308" cy="379630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450850" marR="0" lvl="0" defTabSz="91440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kumimoji="0" lang="de-AT" sz="7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</a:endParaRPr>
          </a:p>
          <a:p>
            <a:pPr marL="450850" marR="0" lvl="0" defTabSz="91440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br>
              <a:rPr kumimoji="0" lang="de-AT" sz="7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</a:rPr>
            </a:br>
            <a:r>
              <a:rPr kumimoji="0" lang="de-AT" sz="1700" b="1" i="0" u="none" strike="noStrike" kern="0" cap="none" spc="0" normalizeH="0" baseline="0" noProof="0" dirty="0">
                <a:ln>
                  <a:noFill/>
                </a:ln>
                <a:solidFill>
                  <a:srgbClr val="76A258"/>
                </a:solidFill>
                <a:effectLst/>
                <a:uLnTx/>
                <a:uFillTx/>
                <a:latin typeface="+mj-lt"/>
              </a:rPr>
              <a:t>Wunsch hinterfragen</a:t>
            </a:r>
            <a:br>
              <a:rPr kumimoji="0" lang="de-AT" sz="1700" b="1" i="0" u="none" strike="noStrike" kern="0" cap="none" spc="0" normalizeH="0" baseline="0" noProof="0" dirty="0">
                <a:ln>
                  <a:noFill/>
                </a:ln>
                <a:solidFill>
                  <a:srgbClr val="76A258"/>
                </a:solidFill>
                <a:effectLst/>
                <a:uLnTx/>
                <a:uFillTx/>
                <a:latin typeface="+mj-lt"/>
              </a:rPr>
            </a:br>
            <a:endParaRPr kumimoji="0" lang="de-AT" sz="2800" b="1" i="0" u="none" strike="noStrike" kern="0" cap="none" spc="0" normalizeH="0" baseline="0" noProof="0" dirty="0">
              <a:ln>
                <a:noFill/>
              </a:ln>
              <a:solidFill>
                <a:srgbClr val="76A258"/>
              </a:solidFill>
              <a:effectLst/>
              <a:uLnTx/>
              <a:uFillTx/>
              <a:latin typeface="+mj-lt"/>
            </a:endParaRPr>
          </a:p>
          <a:p>
            <a:pPr marL="285750" lvl="0" indent="-285750">
              <a:spcAft>
                <a:spcPts val="900"/>
              </a:spcAft>
              <a:buClr>
                <a:srgbClr val="76A258"/>
              </a:buClr>
              <a:buFont typeface="Wingdings" panose="05000000000000000000" pitchFamily="2" charset="2"/>
              <a:buChar char="§"/>
            </a:pPr>
            <a:r>
              <a:rPr lang="de-AT" sz="1700" kern="0" dirty="0">
                <a:latin typeface="+mj-lt"/>
              </a:rPr>
              <a:t>Brauche ich es wirklich?</a:t>
            </a:r>
          </a:p>
          <a:p>
            <a:pPr marL="285750" indent="-285750">
              <a:spcAft>
                <a:spcPts val="900"/>
              </a:spcAft>
              <a:buClr>
                <a:srgbClr val="76A258"/>
              </a:buClr>
              <a:buFont typeface="Wingdings" panose="05000000000000000000" pitchFamily="2" charset="2"/>
              <a:buChar char="§"/>
            </a:pPr>
            <a:r>
              <a:rPr lang="de-AT" sz="1700" kern="0" dirty="0">
                <a:latin typeface="+mj-lt"/>
              </a:rPr>
              <a:t>Gibt es (umweltfreund-</a:t>
            </a:r>
            <a:r>
              <a:rPr lang="de-AT" sz="1700" kern="0" dirty="0" err="1">
                <a:latin typeface="+mj-lt"/>
              </a:rPr>
              <a:t>lichere</a:t>
            </a:r>
            <a:r>
              <a:rPr lang="de-AT" sz="1700" kern="0" dirty="0">
                <a:latin typeface="+mj-lt"/>
              </a:rPr>
              <a:t>) Alternativen? </a:t>
            </a:r>
            <a:br>
              <a:rPr lang="de-AT" sz="1700" kern="0" dirty="0">
                <a:latin typeface="+mj-lt"/>
              </a:rPr>
            </a:br>
            <a:r>
              <a:rPr lang="de-AT" sz="1700" kern="0" dirty="0">
                <a:latin typeface="+mj-lt"/>
              </a:rPr>
              <a:t>(z.B. gebrauchte </a:t>
            </a:r>
            <a:br>
              <a:rPr lang="de-AT" sz="1700" kern="0" dirty="0">
                <a:latin typeface="+mj-lt"/>
              </a:rPr>
            </a:br>
            <a:r>
              <a:rPr lang="de-AT" sz="1700" kern="0" dirty="0">
                <a:latin typeface="+mj-lt"/>
              </a:rPr>
              <a:t>Produkte)</a:t>
            </a:r>
          </a:p>
          <a:p>
            <a:pPr marL="285750" lvl="0" indent="-285750">
              <a:spcAft>
                <a:spcPts val="900"/>
              </a:spcAft>
              <a:buClr>
                <a:srgbClr val="76A258"/>
              </a:buClr>
              <a:buFont typeface="Wingdings" panose="05000000000000000000" pitchFamily="2" charset="2"/>
              <a:buChar char="§"/>
            </a:pPr>
            <a:r>
              <a:rPr lang="de-AT" sz="1700" kern="0" dirty="0">
                <a:latin typeface="+mj-lt"/>
              </a:rPr>
              <a:t>Kann ich es mir leisten?</a:t>
            </a:r>
          </a:p>
        </p:txBody>
      </p:sp>
      <p:pic>
        <p:nvPicPr>
          <p:cNvPr id="19" name="Grafik 18" descr="Hilfe">
            <a:extLst>
              <a:ext uri="{FF2B5EF4-FFF2-40B4-BE49-F238E27FC236}">
                <a16:creationId xmlns:a16="http://schemas.microsoft.com/office/drawing/2014/main" id="{499910A2-88C5-DA4D-9B51-A45E37957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020" y="3100175"/>
            <a:ext cx="468000" cy="468000"/>
          </a:xfrm>
          <a:prstGeom prst="rect">
            <a:avLst/>
          </a:prstGeom>
        </p:spPr>
      </p:pic>
      <p:pic>
        <p:nvPicPr>
          <p:cNvPr id="20" name="Grafik 19" descr="Gedankenblase">
            <a:extLst>
              <a:ext uri="{FF2B5EF4-FFF2-40B4-BE49-F238E27FC236}">
                <a16:creationId xmlns:a16="http://schemas.microsoft.com/office/drawing/2014/main" id="{14C8F076-1943-0B43-BDC2-83B87FB26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3336" y="1376981"/>
            <a:ext cx="903348" cy="1008000"/>
          </a:xfrm>
          <a:prstGeom prst="rect">
            <a:avLst/>
          </a:prstGeom>
        </p:spPr>
      </p:pic>
      <p:pic>
        <p:nvPicPr>
          <p:cNvPr id="21" name="Grafik 20" descr="Schachtel">
            <a:extLst>
              <a:ext uri="{FF2B5EF4-FFF2-40B4-BE49-F238E27FC236}">
                <a16:creationId xmlns:a16="http://schemas.microsoft.com/office/drawing/2014/main" id="{87BDBD03-F6EC-E888-682F-E6C5AC175E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72416" y="1551638"/>
            <a:ext cx="463317" cy="463317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1A8C02A9-3559-D204-A738-C3D8BE31879E}"/>
              </a:ext>
            </a:extLst>
          </p:cNvPr>
          <p:cNvSpPr/>
          <p:nvPr/>
        </p:nvSpPr>
        <p:spPr>
          <a:xfrm>
            <a:off x="9899508" y="2205084"/>
            <a:ext cx="1838654" cy="60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0" algn="ctr">
              <a:lnSpc>
                <a:spcPts val="2000"/>
              </a:lnSpc>
              <a:defRPr/>
            </a:pPr>
            <a:r>
              <a:rPr lang="de-AT" sz="2000" b="1" kern="0" dirty="0">
                <a:solidFill>
                  <a:schemeClr val="bg1"/>
                </a:solidFill>
                <a:latin typeface="+mj-lt"/>
              </a:rPr>
              <a:t>Kaufen &amp; Verwenden</a:t>
            </a:r>
          </a:p>
        </p:txBody>
      </p:sp>
      <p:pic>
        <p:nvPicPr>
          <p:cNvPr id="23" name="Grafik 22" descr="Informationen">
            <a:extLst>
              <a:ext uri="{FF2B5EF4-FFF2-40B4-BE49-F238E27FC236}">
                <a16:creationId xmlns:a16="http://schemas.microsoft.com/office/drawing/2014/main" id="{7206C13C-B142-B40F-9129-1D14F2CF9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1726" y="3100175"/>
            <a:ext cx="468000" cy="46800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1A86B47-070F-3B76-58E7-6423EA3AB573}"/>
              </a:ext>
            </a:extLst>
          </p:cNvPr>
          <p:cNvGrpSpPr/>
          <p:nvPr/>
        </p:nvGrpSpPr>
        <p:grpSpPr>
          <a:xfrm>
            <a:off x="9369895" y="3119177"/>
            <a:ext cx="468000" cy="468000"/>
            <a:chOff x="3573874" y="-2366467"/>
            <a:chExt cx="468000" cy="46800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8350986-0E1E-0281-65BE-262D47A233D9}"/>
                </a:ext>
              </a:extLst>
            </p:cNvPr>
            <p:cNvSpPr/>
            <p:nvPr/>
          </p:nvSpPr>
          <p:spPr>
            <a:xfrm>
              <a:off x="3603214" y="-2354893"/>
              <a:ext cx="432000" cy="432000"/>
            </a:xfrm>
            <a:prstGeom prst="ellipse">
              <a:avLst/>
            </a:prstGeom>
            <a:solidFill>
              <a:srgbClr val="F8A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atin typeface="+mj-lt"/>
              </a:endParaRPr>
            </a:p>
          </p:txBody>
        </p:sp>
        <p:pic>
          <p:nvPicPr>
            <p:cNvPr id="26" name="Grafik 25" descr="Pfeil Kreis">
              <a:extLst>
                <a:ext uri="{FF2B5EF4-FFF2-40B4-BE49-F238E27FC236}">
                  <a16:creationId xmlns:a16="http://schemas.microsoft.com/office/drawing/2014/main" id="{41022BDC-54F4-F2AA-C755-86AE34066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573874" y="-2366467"/>
              <a:ext cx="468000" cy="468000"/>
            </a:xfrm>
            <a:prstGeom prst="rect">
              <a:avLst/>
            </a:prstGeom>
          </p:spPr>
        </p:pic>
      </p:grpSp>
      <p:pic>
        <p:nvPicPr>
          <p:cNvPr id="15" name="Grafik 14" descr="Schachtel">
            <a:extLst>
              <a:ext uri="{FF2B5EF4-FFF2-40B4-BE49-F238E27FC236}">
                <a16:creationId xmlns:a16="http://schemas.microsoft.com/office/drawing/2014/main" id="{7C6F26F6-3E38-49F4-89AB-BF8BCDAA14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14354" y="1521392"/>
            <a:ext cx="720000" cy="720000"/>
          </a:xfrm>
          <a:prstGeom prst="rect">
            <a:avLst/>
          </a:prstGeom>
        </p:spPr>
      </p:pic>
      <p:pic>
        <p:nvPicPr>
          <p:cNvPr id="13" name="Grafik 12" descr="Geschäft">
            <a:extLst>
              <a:ext uri="{FF2B5EF4-FFF2-40B4-BE49-F238E27FC236}">
                <a16:creationId xmlns:a16="http://schemas.microsoft.com/office/drawing/2014/main" id="{D99169E7-1FB6-0F60-4B14-2E334EDC7D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95703" y="1514346"/>
            <a:ext cx="720000" cy="720000"/>
          </a:xfrm>
          <a:prstGeom prst="rect">
            <a:avLst/>
          </a:prstGeom>
        </p:spPr>
      </p:pic>
      <p:pic>
        <p:nvPicPr>
          <p:cNvPr id="14" name="Grafik 13" descr="Internet">
            <a:extLst>
              <a:ext uri="{FF2B5EF4-FFF2-40B4-BE49-F238E27FC236}">
                <a16:creationId xmlns:a16="http://schemas.microsoft.com/office/drawing/2014/main" id="{FEDF2DE5-C598-A278-17D9-22DE0247EE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17815" y="1583935"/>
            <a:ext cx="720000" cy="7200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4ABB483F-33BC-525F-62EB-2ED1EB0AEFE6}"/>
              </a:ext>
            </a:extLst>
          </p:cNvPr>
          <p:cNvSpPr txBox="1"/>
          <p:nvPr/>
        </p:nvSpPr>
        <p:spPr>
          <a:xfrm>
            <a:off x="3049552" y="2484099"/>
            <a:ext cx="2982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800" kern="0" dirty="0">
                <a:solidFill>
                  <a:schemeClr val="bg1"/>
                </a:solidFill>
                <a:latin typeface="+mj-lt"/>
              </a:rPr>
              <a:t>WAS</a:t>
            </a:r>
            <a:r>
              <a:rPr kumimoji="0" lang="de-AT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soll ich kaufen?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1A6B60C-7C76-DF90-6603-38450E47E3AB}"/>
              </a:ext>
            </a:extLst>
          </p:cNvPr>
          <p:cNvSpPr txBox="1"/>
          <p:nvPr/>
        </p:nvSpPr>
        <p:spPr>
          <a:xfrm>
            <a:off x="6178646" y="2495867"/>
            <a:ext cx="2982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800" kern="0" dirty="0">
                <a:solidFill>
                  <a:schemeClr val="bg1"/>
                </a:solidFill>
                <a:latin typeface="+mj-lt"/>
              </a:rPr>
              <a:t>WO</a:t>
            </a:r>
            <a:r>
              <a:rPr kumimoji="0" lang="de-AT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soll ich kaufen?</a:t>
            </a:r>
          </a:p>
        </p:txBody>
      </p:sp>
    </p:spTree>
    <p:extLst>
      <p:ext uri="{BB962C8B-B14F-4D97-AF65-F5344CB8AC3E}">
        <p14:creationId xmlns:p14="http://schemas.microsoft.com/office/powerpoint/2010/main" val="393791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6" grpId="0" animBg="1"/>
      <p:bldP spid="18" grpId="0"/>
      <p:bldP spid="22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B1C79-C951-4548-A164-7CE8C987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 funktioniert die Wirtschaft? – Wirtschaftskreislauf</a:t>
            </a:r>
          </a:p>
        </p:txBody>
      </p:sp>
      <p:pic>
        <p:nvPicPr>
          <p:cNvPr id="4" name="Inhaltsplatzhalter 5" descr="Ein Bild, das Zeichnung, Entwurf, Text, Diagramm enthält.&#10;&#10;Automatisch generierte Beschreibung">
            <a:extLst>
              <a:ext uri="{FF2B5EF4-FFF2-40B4-BE49-F238E27FC236}">
                <a16:creationId xmlns:a16="http://schemas.microsoft.com/office/drawing/2014/main" id="{31D2DF6C-4024-4901-6363-61CC8B3D0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6" y="1384938"/>
            <a:ext cx="7900028" cy="525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9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B1C79-C951-4548-A164-7CE8C987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Kreislaufwirtschaft</a:t>
            </a:r>
          </a:p>
        </p:txBody>
      </p:sp>
      <p:pic>
        <p:nvPicPr>
          <p:cNvPr id="3" name="Grafik 2" descr="Ein Bild, das Text, Gerät enthält.&#10;&#10;Automatisch generierte Beschreibung">
            <a:extLst>
              <a:ext uri="{FF2B5EF4-FFF2-40B4-BE49-F238E27FC236}">
                <a16:creationId xmlns:a16="http://schemas.microsoft.com/office/drawing/2014/main" id="{54A405BD-97DD-0839-036A-3F26A2950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12" y="1216977"/>
            <a:ext cx="7273989" cy="5586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38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09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70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WS">
      <a:dk1>
        <a:srgbClr val="363636"/>
      </a:dk1>
      <a:lt1>
        <a:srgbClr val="FFFFFF"/>
      </a:lt1>
      <a:dk2>
        <a:srgbClr val="828282"/>
      </a:dk2>
      <a:lt2>
        <a:srgbClr val="FFFFFF"/>
      </a:lt2>
      <a:accent1>
        <a:srgbClr val="2F4F79"/>
      </a:accent1>
      <a:accent2>
        <a:srgbClr val="647D9C"/>
      </a:accent2>
      <a:accent3>
        <a:srgbClr val="8C9FB6"/>
      </a:accent3>
      <a:accent4>
        <a:srgbClr val="D9D9D9"/>
      </a:accent4>
      <a:accent5>
        <a:srgbClr val="EDEDED"/>
      </a:accent5>
      <a:accent6>
        <a:srgbClr val="B90000"/>
      </a:accent6>
      <a:hlink>
        <a:srgbClr val="363636"/>
      </a:hlink>
      <a:folHlink>
        <a:srgbClr val="36363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WS_Folien" id="{E7EBD4E3-F8CF-4472-9C7B-7C7968B35B2E}" vid="{AF5F91C3-4C6B-4741-9D36-64A4B31FBE2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36537e-5c1d-4260-9568-0632f00341d4" xsi:nil="true"/>
    <lcf76f155ced4ddcb4097134ff3c332f xmlns="5bceb103-7d1e-4f30-af70-ebc0b900238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C999F439620C418D63DBC1237F82FE" ma:contentTypeVersion="18" ma:contentTypeDescription="Ein neues Dokument erstellen." ma:contentTypeScope="" ma:versionID="c11a514809e6f6b9a59968229a278089">
  <xsd:schema xmlns:xsd="http://www.w3.org/2001/XMLSchema" xmlns:xs="http://www.w3.org/2001/XMLSchema" xmlns:p="http://schemas.microsoft.com/office/2006/metadata/properties" xmlns:ns2="5bceb103-7d1e-4f30-af70-ebc0b9002383" xmlns:ns3="b2a2b04d-7202-4afc-bf14-4311bfe50c25" xmlns:ns4="6236537e-5c1d-4260-9568-0632f00341d4" targetNamespace="http://schemas.microsoft.com/office/2006/metadata/properties" ma:root="true" ma:fieldsID="09a6590ffeddb83a9856af26e1cfda78" ns2:_="" ns3:_="" ns4:_="">
    <xsd:import namespace="5bceb103-7d1e-4f30-af70-ebc0b9002383"/>
    <xsd:import namespace="b2a2b04d-7202-4afc-bf14-4311bfe50c25"/>
    <xsd:import namespace="6236537e-5c1d-4260-9568-0632f00341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eb103-7d1e-4f30-af70-ebc0b9002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81849d5e-01db-46f3-9b54-5d9602dea0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2b04d-7202-4afc-bf14-4311bfe50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6537e-5c1d-4260-9568-0632f00341d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785a64a-ee1e-4598-9bae-245fa6d68a94}" ma:internalName="TaxCatchAll" ma:showField="CatchAllData" ma:web="6236537e-5c1d-4260-9568-0632f00341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8FC03-F15A-4243-A13D-885D81CC21A2}">
  <ds:schemaRefs>
    <ds:schemaRef ds:uri="3e26d538-cf48-4d60-9724-d5d15d59a03f"/>
    <ds:schemaRef ds:uri="5bceb103-7d1e-4f30-af70-ebc0b9002383"/>
    <ds:schemaRef ds:uri="6236537e-5c1d-4260-9568-0632f00341d4"/>
    <ds:schemaRef ds:uri="925d8cb1-1c3d-4438-8be1-05b5df510d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E994DA-5223-4D94-96D9-6E372D148E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6231C2-5707-4C77-97A4-3DD2E38C9D8B}"/>
</file>

<file path=docProps/app.xml><?xml version="1.0" encoding="utf-8"?>
<Properties xmlns="http://schemas.openxmlformats.org/officeDocument/2006/extended-properties" xmlns:vt="http://schemas.openxmlformats.org/officeDocument/2006/docPropsVTypes">
  <Template>AWS_Folien</Template>
  <TotalTime>0</TotalTime>
  <Words>351</Words>
  <Application>Microsoft Office PowerPoint</Application>
  <PresentationFormat>Breitbild</PresentationFormat>
  <Paragraphs>53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bsThomasSans1-Regular</vt:lpstr>
      <vt:lpstr>Calibri</vt:lpstr>
      <vt:lpstr>Corbel</vt:lpstr>
      <vt:lpstr>Wingdings</vt:lpstr>
      <vt:lpstr>Office</vt:lpstr>
      <vt:lpstr>Wirtschaft &amp; Ich</vt:lpstr>
      <vt:lpstr>Arbeitsteilung</vt:lpstr>
      <vt:lpstr>Konsum</vt:lpstr>
      <vt:lpstr>Wie funktioniert die Wirtschaft? – Wirtschaftskreislauf</vt:lpstr>
      <vt:lpstr>Kreislaufwirtschaft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Dr. Andrea Raso</dc:creator>
  <cp:lastModifiedBy>Schnabl Karina</cp:lastModifiedBy>
  <cp:revision>2</cp:revision>
  <cp:lastPrinted>2019-09-02T13:02:26Z</cp:lastPrinted>
  <dcterms:created xsi:type="dcterms:W3CDTF">2020-03-12T07:54:37Z</dcterms:created>
  <dcterms:modified xsi:type="dcterms:W3CDTF">2024-07-16T09:28:17Z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0x0101002AC999F439620C418D63DBC1237F82FE</vt:lpwstr>
  </property>
  <property fmtid="{D5CDD505-2E9C-101B-9397-08002B2CF9AE}" pid="3" name="MediaServiceImageTags">
    <vt:lpwstr/>
  </property>
</Properties>
</file>