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480" r:id="rId6"/>
    <p:sldId id="412" r:id="rId7"/>
    <p:sldId id="359" r:id="rId8"/>
    <p:sldId id="463" r:id="rId9"/>
    <p:sldId id="482" r:id="rId10"/>
    <p:sldId id="483" r:id="rId11"/>
    <p:sldId id="484" r:id="rId12"/>
    <p:sldId id="486" r:id="rId13"/>
    <p:sldId id="488" r:id="rId14"/>
    <p:sldId id="485" r:id="rId15"/>
    <p:sldId id="487" r:id="rId16"/>
    <p:sldId id="351" r:id="rId17"/>
    <p:sldId id="354" r:id="rId18"/>
  </p:sldIdLst>
  <p:sldSz cx="12192000" cy="6858000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14A8C6-390F-1404-33D4-7A7A830A04D4}" name="Bernscherer Katharina" initials="BK" userId="S::bernscherer@ibw.at::7cc60d01-99b9-4177-90f6-b949ecd52be4" providerId="AD"/>
  <p188:author id="{3C05FAE2-CDEE-5CF1-08C4-5F57E8647A48}" name="Schnabl Karina" initials="SK" userId="S::schnabl@ibw.at::a8844677-1e4f-4bc7-9911-2e4010b4e5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BFBF"/>
    <a:srgbClr val="FEF3DB"/>
    <a:srgbClr val="DCCACB"/>
    <a:srgbClr val="B56709"/>
    <a:srgbClr val="363636"/>
    <a:srgbClr val="F8B00D"/>
    <a:srgbClr val="233B5B"/>
    <a:srgbClr val="33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88270" autoAdjust="0"/>
  </p:normalViewPr>
  <p:slideViewPr>
    <p:cSldViewPr snapToGrid="0">
      <p:cViewPr varScale="1">
        <p:scale>
          <a:sx n="155" d="100"/>
          <a:sy n="155" d="100"/>
        </p:scale>
        <p:origin x="38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360" y="80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o Andrea" userId="35234fb4-5e65-4a50-a07c-07e9f162eb34" providerId="ADAL" clId="{E9F5F5BB-F08A-43F0-BE35-EDEA8FC2DB4A}"/>
    <pc:docChg chg="modSld modMainMaster">
      <pc:chgData name="Raso Andrea" userId="35234fb4-5e65-4a50-a07c-07e9f162eb34" providerId="ADAL" clId="{E9F5F5BB-F08A-43F0-BE35-EDEA8FC2DB4A}" dt="2024-12-06T09:20:47.793" v="220" actId="1038"/>
      <pc:docMkLst>
        <pc:docMk/>
      </pc:docMkLst>
      <pc:sldChg chg="modSp mod">
        <pc:chgData name="Raso Andrea" userId="35234fb4-5e65-4a50-a07c-07e9f162eb34" providerId="ADAL" clId="{E9F5F5BB-F08A-43F0-BE35-EDEA8FC2DB4A}" dt="2023-12-13T09:24:29.581" v="40" actId="1036"/>
        <pc:sldMkLst>
          <pc:docMk/>
          <pc:sldMk cId="642670019" sldId="463"/>
        </pc:sldMkLst>
        <pc:spChg chg="mod">
          <ac:chgData name="Raso Andrea" userId="35234fb4-5e65-4a50-a07c-07e9f162eb34" providerId="ADAL" clId="{E9F5F5BB-F08A-43F0-BE35-EDEA8FC2DB4A}" dt="2023-12-13T09:24:29.581" v="40" actId="1036"/>
          <ac:spMkLst>
            <pc:docMk/>
            <pc:sldMk cId="642670019" sldId="463"/>
            <ac:spMk id="8" creationId="{1F048794-13A7-AA92-B18F-C79668F2A7D1}"/>
          </ac:spMkLst>
        </pc:spChg>
      </pc:sldChg>
      <pc:sldChg chg="modSp mod">
        <pc:chgData name="Raso Andrea" userId="35234fb4-5e65-4a50-a07c-07e9f162eb34" providerId="ADAL" clId="{E9F5F5BB-F08A-43F0-BE35-EDEA8FC2DB4A}" dt="2023-12-13T09:24:08.341" v="19" actId="1038"/>
        <pc:sldMkLst>
          <pc:docMk/>
          <pc:sldMk cId="3402459977" sldId="482"/>
        </pc:sldMkLst>
        <pc:spChg chg="mod">
          <ac:chgData name="Raso Andrea" userId="35234fb4-5e65-4a50-a07c-07e9f162eb34" providerId="ADAL" clId="{E9F5F5BB-F08A-43F0-BE35-EDEA8FC2DB4A}" dt="2023-12-13T09:24:08.341" v="19" actId="1038"/>
          <ac:spMkLst>
            <pc:docMk/>
            <pc:sldMk cId="3402459977" sldId="482"/>
            <ac:spMk id="3" creationId="{891DE217-F064-82E6-2BC5-6D05FF446D49}"/>
          </ac:spMkLst>
        </pc:spChg>
      </pc:sldChg>
      <pc:sldChg chg="modSp mod">
        <pc:chgData name="Raso Andrea" userId="35234fb4-5e65-4a50-a07c-07e9f162eb34" providerId="ADAL" clId="{E9F5F5BB-F08A-43F0-BE35-EDEA8FC2DB4A}" dt="2023-12-13T09:25:35.572" v="96" actId="120"/>
        <pc:sldMkLst>
          <pc:docMk/>
          <pc:sldMk cId="3993774478" sldId="483"/>
        </pc:sldMkLst>
        <pc:spChg chg="mod">
          <ac:chgData name="Raso Andrea" userId="35234fb4-5e65-4a50-a07c-07e9f162eb34" providerId="ADAL" clId="{E9F5F5BB-F08A-43F0-BE35-EDEA8FC2DB4A}" dt="2023-12-13T09:25:12.179" v="81" actId="1037"/>
          <ac:spMkLst>
            <pc:docMk/>
            <pc:sldMk cId="3993774478" sldId="483"/>
            <ac:spMk id="5" creationId="{5EF00282-F6EE-BAD3-629C-1E211463E813}"/>
          </ac:spMkLst>
        </pc:spChg>
        <pc:spChg chg="mod">
          <ac:chgData name="Raso Andrea" userId="35234fb4-5e65-4a50-a07c-07e9f162eb34" providerId="ADAL" clId="{E9F5F5BB-F08A-43F0-BE35-EDEA8FC2DB4A}" dt="2023-12-13T09:25:35.572" v="96" actId="120"/>
          <ac:spMkLst>
            <pc:docMk/>
            <pc:sldMk cId="3993774478" sldId="483"/>
            <ac:spMk id="10" creationId="{0E69EB86-B8E5-F6D4-4F58-F56BBD30A835}"/>
          </ac:spMkLst>
        </pc:spChg>
        <pc:spChg chg="mod">
          <ac:chgData name="Raso Andrea" userId="35234fb4-5e65-4a50-a07c-07e9f162eb34" providerId="ADAL" clId="{E9F5F5BB-F08A-43F0-BE35-EDEA8FC2DB4A}" dt="2023-12-13T09:25:33.657" v="95" actId="120"/>
          <ac:spMkLst>
            <pc:docMk/>
            <pc:sldMk cId="3993774478" sldId="483"/>
            <ac:spMk id="15" creationId="{CEC2D131-4968-302A-EF4C-A9C104E65C17}"/>
          </ac:spMkLst>
        </pc:spChg>
      </pc:sldChg>
      <pc:sldChg chg="modSp mod">
        <pc:chgData name="Raso Andrea" userId="35234fb4-5e65-4a50-a07c-07e9f162eb34" providerId="ADAL" clId="{E9F5F5BB-F08A-43F0-BE35-EDEA8FC2DB4A}" dt="2023-12-13T09:26:42.953" v="158" actId="20577"/>
        <pc:sldMkLst>
          <pc:docMk/>
          <pc:sldMk cId="578498383" sldId="484"/>
        </pc:sldMkLst>
        <pc:spChg chg="mod">
          <ac:chgData name="Raso Andrea" userId="35234fb4-5e65-4a50-a07c-07e9f162eb34" providerId="ADAL" clId="{E9F5F5BB-F08A-43F0-BE35-EDEA8FC2DB4A}" dt="2023-12-13T09:26:10.503" v="134" actId="1037"/>
          <ac:spMkLst>
            <pc:docMk/>
            <pc:sldMk cId="578498383" sldId="484"/>
            <ac:spMk id="5" creationId="{5EF00282-F6EE-BAD3-629C-1E211463E813}"/>
          </ac:spMkLst>
        </pc:spChg>
        <pc:spChg chg="mod">
          <ac:chgData name="Raso Andrea" userId="35234fb4-5e65-4a50-a07c-07e9f162eb34" providerId="ADAL" clId="{E9F5F5BB-F08A-43F0-BE35-EDEA8FC2DB4A}" dt="2023-12-13T09:26:20.658" v="144" actId="1036"/>
          <ac:spMkLst>
            <pc:docMk/>
            <pc:sldMk cId="578498383" sldId="484"/>
            <ac:spMk id="10" creationId="{0E69EB86-B8E5-F6D4-4F58-F56BBD30A835}"/>
          </ac:spMkLst>
        </pc:spChg>
        <pc:spChg chg="mod">
          <ac:chgData name="Raso Andrea" userId="35234fb4-5e65-4a50-a07c-07e9f162eb34" providerId="ADAL" clId="{E9F5F5BB-F08A-43F0-BE35-EDEA8FC2DB4A}" dt="2023-12-13T09:26:42.953" v="158" actId="20577"/>
          <ac:spMkLst>
            <pc:docMk/>
            <pc:sldMk cId="578498383" sldId="484"/>
            <ac:spMk id="15" creationId="{CEC2D131-4968-302A-EF4C-A9C104E65C17}"/>
          </ac:spMkLst>
        </pc:spChg>
      </pc:sldChg>
      <pc:sldChg chg="modSp mod">
        <pc:chgData name="Raso Andrea" userId="35234fb4-5e65-4a50-a07c-07e9f162eb34" providerId="ADAL" clId="{E9F5F5BB-F08A-43F0-BE35-EDEA8FC2DB4A}" dt="2024-12-06T09:20:47.793" v="220" actId="1038"/>
        <pc:sldMkLst>
          <pc:docMk/>
          <pc:sldMk cId="1404989604" sldId="485"/>
        </pc:sldMkLst>
        <pc:spChg chg="mod">
          <ac:chgData name="Raso Andrea" userId="35234fb4-5e65-4a50-a07c-07e9f162eb34" providerId="ADAL" clId="{E9F5F5BB-F08A-43F0-BE35-EDEA8FC2DB4A}" dt="2024-12-06T09:13:42.430" v="191" actId="20577"/>
          <ac:spMkLst>
            <pc:docMk/>
            <pc:sldMk cId="1404989604" sldId="485"/>
            <ac:spMk id="3" creationId="{0B31D6ED-C253-45DA-6B1B-41CEC1B86F79}"/>
          </ac:spMkLst>
        </pc:spChg>
        <pc:spChg chg="mod">
          <ac:chgData name="Raso Andrea" userId="35234fb4-5e65-4a50-a07c-07e9f162eb34" providerId="ADAL" clId="{E9F5F5BB-F08A-43F0-BE35-EDEA8FC2DB4A}" dt="2024-12-06T09:20:19.542" v="199" actId="14100"/>
          <ac:spMkLst>
            <pc:docMk/>
            <pc:sldMk cId="1404989604" sldId="485"/>
            <ac:spMk id="31" creationId="{3ADD9BFF-C3C0-9EDC-BEF0-9F28EF22A48C}"/>
          </ac:spMkLst>
        </pc:spChg>
        <pc:picChg chg="mod">
          <ac:chgData name="Raso Andrea" userId="35234fb4-5e65-4a50-a07c-07e9f162eb34" providerId="ADAL" clId="{E9F5F5BB-F08A-43F0-BE35-EDEA8FC2DB4A}" dt="2024-12-06T09:20:47.793" v="220" actId="1038"/>
          <ac:picMkLst>
            <pc:docMk/>
            <pc:sldMk cId="1404989604" sldId="485"/>
            <ac:picMk id="27" creationId="{452958D5-9705-A65D-D8D2-A01AD8760242}"/>
          </ac:picMkLst>
        </pc:picChg>
      </pc:sldChg>
      <pc:sldChg chg="modSp mod">
        <pc:chgData name="Raso Andrea" userId="35234fb4-5e65-4a50-a07c-07e9f162eb34" providerId="ADAL" clId="{E9F5F5BB-F08A-43F0-BE35-EDEA8FC2DB4A}" dt="2023-12-13T09:27:41.953" v="176" actId="20577"/>
        <pc:sldMkLst>
          <pc:docMk/>
          <pc:sldMk cId="224463610" sldId="486"/>
        </pc:sldMkLst>
        <pc:spChg chg="mod">
          <ac:chgData name="Raso Andrea" userId="35234fb4-5e65-4a50-a07c-07e9f162eb34" providerId="ADAL" clId="{E9F5F5BB-F08A-43F0-BE35-EDEA8FC2DB4A}" dt="2023-12-13T09:27:41.953" v="176" actId="20577"/>
          <ac:spMkLst>
            <pc:docMk/>
            <pc:sldMk cId="224463610" sldId="486"/>
            <ac:spMk id="4" creationId="{876842B5-2126-BBA2-399F-4450D1D999FA}"/>
          </ac:spMkLst>
        </pc:spChg>
        <pc:spChg chg="mod">
          <ac:chgData name="Raso Andrea" userId="35234fb4-5e65-4a50-a07c-07e9f162eb34" providerId="ADAL" clId="{E9F5F5BB-F08A-43F0-BE35-EDEA8FC2DB4A}" dt="2023-12-13T09:27:10.791" v="159" actId="6549"/>
          <ac:spMkLst>
            <pc:docMk/>
            <pc:sldMk cId="224463610" sldId="486"/>
            <ac:spMk id="6" creationId="{E9A82F30-F0AE-FB7D-EC56-37EFB0C4ACA4}"/>
          </ac:spMkLst>
        </pc:spChg>
        <pc:picChg chg="mod">
          <ac:chgData name="Raso Andrea" userId="35234fb4-5e65-4a50-a07c-07e9f162eb34" providerId="ADAL" clId="{E9F5F5BB-F08A-43F0-BE35-EDEA8FC2DB4A}" dt="2023-12-13T09:27:30.404" v="162" actId="1037"/>
          <ac:picMkLst>
            <pc:docMk/>
            <pc:sldMk cId="224463610" sldId="486"/>
            <ac:picMk id="10" creationId="{71F92C50-8B3D-88B1-073D-4BE3AB87B0B6}"/>
          </ac:picMkLst>
        </pc:picChg>
      </pc:sldChg>
      <pc:sldMasterChg chg="modSldLayout">
        <pc:chgData name="Raso Andrea" userId="35234fb4-5e65-4a50-a07c-07e9f162eb34" providerId="ADAL" clId="{E9F5F5BB-F08A-43F0-BE35-EDEA8FC2DB4A}" dt="2023-12-13T09:29:27.833" v="183" actId="20577"/>
        <pc:sldMasterMkLst>
          <pc:docMk/>
          <pc:sldMasterMk cId="1446354303" sldId="2147483648"/>
        </pc:sldMasterMkLst>
        <pc:sldLayoutChg chg="modSp mod">
          <pc:chgData name="Raso Andrea" userId="35234fb4-5e65-4a50-a07c-07e9f162eb34" providerId="ADAL" clId="{E9F5F5BB-F08A-43F0-BE35-EDEA8FC2DB4A}" dt="2023-12-13T09:29:27.833" v="183" actId="20577"/>
          <pc:sldLayoutMkLst>
            <pc:docMk/>
            <pc:sldMasterMk cId="1446354303" sldId="2147483648"/>
            <pc:sldLayoutMk cId="2538870742" sldId="2147483662"/>
          </pc:sldLayoutMkLst>
          <pc:spChg chg="mod">
            <ac:chgData name="Raso Andrea" userId="35234fb4-5e65-4a50-a07c-07e9f162eb34" providerId="ADAL" clId="{E9F5F5BB-F08A-43F0-BE35-EDEA8FC2DB4A}" dt="2023-12-13T09:29:27.833" v="183" actId="20577"/>
            <ac:spMkLst>
              <pc:docMk/>
              <pc:sldMasterMk cId="1446354303" sldId="2147483648"/>
              <pc:sldLayoutMk cId="2538870742" sldId="2147483662"/>
              <ac:spMk id="8" creationId="{C97378B0-54D3-415B-8F48-D9C9E5763323}"/>
            </ac:spMkLst>
          </pc:spChg>
        </pc:sldLayoutChg>
      </pc:sldMasterChg>
    </pc:docChg>
  </pc:docChgLst>
  <pc:docChgLst>
    <pc:chgData name="Bernscherer Katharina" userId="7cc60d01-99b9-4177-90f6-b949ecd52be4" providerId="ADAL" clId="{6C86EC60-BD64-4D0A-BA61-07DEACA29980}"/>
    <pc:docChg chg="modNotesMaster">
      <pc:chgData name="Bernscherer Katharina" userId="7cc60d01-99b9-4177-90f6-b949ecd52be4" providerId="ADAL" clId="{6C86EC60-BD64-4D0A-BA61-07DEACA29980}" dt="2023-10-30T10:28:14.224" v="0"/>
      <pc:docMkLst>
        <pc:docMk/>
      </pc:docMkLst>
    </pc:docChg>
  </pc:docChgLst>
  <pc:docChgLst>
    <pc:chgData name="Bernscherer Katharina" userId="7cc60d01-99b9-4177-90f6-b949ecd52be4" providerId="ADAL" clId="{5F71851F-D1C5-4CC0-B03A-5A937F935B86}"/>
    <pc:docChg chg="undo redo custSel modSld">
      <pc:chgData name="Bernscherer Katharina" userId="7cc60d01-99b9-4177-90f6-b949ecd52be4" providerId="ADAL" clId="{5F71851F-D1C5-4CC0-B03A-5A937F935B86}" dt="2023-12-06T08:29:15.542" v="12" actId="13926"/>
      <pc:docMkLst>
        <pc:docMk/>
      </pc:docMkLst>
      <pc:sldChg chg="modSp mod">
        <pc:chgData name="Bernscherer Katharina" userId="7cc60d01-99b9-4177-90f6-b949ecd52be4" providerId="ADAL" clId="{5F71851F-D1C5-4CC0-B03A-5A937F935B86}" dt="2023-12-06T08:26:19.993" v="1" actId="13926"/>
        <pc:sldMkLst>
          <pc:docMk/>
          <pc:sldMk cId="3340573612" sldId="359"/>
        </pc:sldMkLst>
        <pc:spChg chg="mod">
          <ac:chgData name="Bernscherer Katharina" userId="7cc60d01-99b9-4177-90f6-b949ecd52be4" providerId="ADAL" clId="{5F71851F-D1C5-4CC0-B03A-5A937F935B86}" dt="2023-12-06T08:26:19.993" v="1" actId="13926"/>
          <ac:spMkLst>
            <pc:docMk/>
            <pc:sldMk cId="3340573612" sldId="359"/>
            <ac:spMk id="14" creationId="{69DD875B-B289-4D02-978D-17AF15414986}"/>
          </ac:spMkLst>
        </pc:spChg>
      </pc:sldChg>
      <pc:sldChg chg="modSp mod">
        <pc:chgData name="Bernscherer Katharina" userId="7cc60d01-99b9-4177-90f6-b949ecd52be4" providerId="ADAL" clId="{5F71851F-D1C5-4CC0-B03A-5A937F935B86}" dt="2023-12-06T08:27:09.470" v="9" actId="1076"/>
        <pc:sldMkLst>
          <pc:docMk/>
          <pc:sldMk cId="642670019" sldId="463"/>
        </pc:sldMkLst>
        <pc:spChg chg="mod">
          <ac:chgData name="Bernscherer Katharina" userId="7cc60d01-99b9-4177-90f6-b949ecd52be4" providerId="ADAL" clId="{5F71851F-D1C5-4CC0-B03A-5A937F935B86}" dt="2023-12-06T08:27:09.470" v="9" actId="1076"/>
          <ac:spMkLst>
            <pc:docMk/>
            <pc:sldMk cId="642670019" sldId="463"/>
            <ac:spMk id="8" creationId="{1F048794-13A7-AA92-B18F-C79668F2A7D1}"/>
          </ac:spMkLst>
        </pc:spChg>
      </pc:sldChg>
      <pc:sldChg chg="modSp mod">
        <pc:chgData name="Bernscherer Katharina" userId="7cc60d01-99b9-4177-90f6-b949ecd52be4" providerId="ADAL" clId="{5F71851F-D1C5-4CC0-B03A-5A937F935B86}" dt="2023-12-06T08:29:15.542" v="12" actId="13926"/>
        <pc:sldMkLst>
          <pc:docMk/>
          <pc:sldMk cId="224463610" sldId="486"/>
        </pc:sldMkLst>
        <pc:spChg chg="mod">
          <ac:chgData name="Bernscherer Katharina" userId="7cc60d01-99b9-4177-90f6-b949ecd52be4" providerId="ADAL" clId="{5F71851F-D1C5-4CC0-B03A-5A937F935B86}" dt="2023-12-06T08:29:15.542" v="12" actId="13926"/>
          <ac:spMkLst>
            <pc:docMk/>
            <pc:sldMk cId="224463610" sldId="486"/>
            <ac:spMk id="4" creationId="{876842B5-2126-BBA2-399F-4450D1D999FA}"/>
          </ac:spMkLst>
        </pc:spChg>
      </pc:sldChg>
    </pc:docChg>
  </pc:docChgLst>
  <pc:docChgLst>
    <pc:chgData name="Bernscherer Katharina" userId="7cc60d01-99b9-4177-90f6-b949ecd52be4" providerId="ADAL" clId="{B6354043-C06B-4D17-A583-8FE2C3E8F472}"/>
    <pc:docChg chg="modSld">
      <pc:chgData name="Bernscherer Katharina" userId="7cc60d01-99b9-4177-90f6-b949ecd52be4" providerId="ADAL" clId="{B6354043-C06B-4D17-A583-8FE2C3E8F472}" dt="2023-08-28T05:19:54.053" v="20" actId="113"/>
      <pc:docMkLst>
        <pc:docMk/>
      </pc:docMkLst>
      <pc:sldChg chg="modSp mod">
        <pc:chgData name="Bernscherer Katharina" userId="7cc60d01-99b9-4177-90f6-b949ecd52be4" providerId="ADAL" clId="{B6354043-C06B-4D17-A583-8FE2C3E8F472}" dt="2023-08-28T05:18:35.854" v="0" actId="113"/>
        <pc:sldMkLst>
          <pc:docMk/>
          <pc:sldMk cId="388581693" sldId="456"/>
        </pc:sldMkLst>
        <pc:spChg chg="mod">
          <ac:chgData name="Bernscherer Katharina" userId="7cc60d01-99b9-4177-90f6-b949ecd52be4" providerId="ADAL" clId="{B6354043-C06B-4D17-A583-8FE2C3E8F472}" dt="2023-08-28T05:18:35.854" v="0" actId="113"/>
          <ac:spMkLst>
            <pc:docMk/>
            <pc:sldMk cId="388581693" sldId="456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8:40.915" v="1" actId="113"/>
        <pc:sldMkLst>
          <pc:docMk/>
          <pc:sldMk cId="965079637" sldId="457"/>
        </pc:sldMkLst>
        <pc:spChg chg="mod">
          <ac:chgData name="Bernscherer Katharina" userId="7cc60d01-99b9-4177-90f6-b949ecd52be4" providerId="ADAL" clId="{B6354043-C06B-4D17-A583-8FE2C3E8F472}" dt="2023-08-28T05:18:40.915" v="1" actId="113"/>
          <ac:spMkLst>
            <pc:docMk/>
            <pc:sldMk cId="965079637" sldId="457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8:48.535" v="3" actId="113"/>
        <pc:sldMkLst>
          <pc:docMk/>
          <pc:sldMk cId="3162715050" sldId="458"/>
        </pc:sldMkLst>
        <pc:spChg chg="mod">
          <ac:chgData name="Bernscherer Katharina" userId="7cc60d01-99b9-4177-90f6-b949ecd52be4" providerId="ADAL" clId="{B6354043-C06B-4D17-A583-8FE2C3E8F472}" dt="2023-08-28T05:18:48.535" v="3" actId="113"/>
          <ac:spMkLst>
            <pc:docMk/>
            <pc:sldMk cId="3162715050" sldId="458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8:45.114" v="2" actId="113"/>
        <pc:sldMkLst>
          <pc:docMk/>
          <pc:sldMk cId="2446177162" sldId="459"/>
        </pc:sldMkLst>
        <pc:spChg chg="mod">
          <ac:chgData name="Bernscherer Katharina" userId="7cc60d01-99b9-4177-90f6-b949ecd52be4" providerId="ADAL" clId="{B6354043-C06B-4D17-A583-8FE2C3E8F472}" dt="2023-08-28T05:18:45.114" v="2" actId="113"/>
          <ac:spMkLst>
            <pc:docMk/>
            <pc:sldMk cId="2446177162" sldId="459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8:52.587" v="4" actId="113"/>
        <pc:sldMkLst>
          <pc:docMk/>
          <pc:sldMk cId="1174930034" sldId="460"/>
        </pc:sldMkLst>
        <pc:spChg chg="mod">
          <ac:chgData name="Bernscherer Katharina" userId="7cc60d01-99b9-4177-90f6-b949ecd52be4" providerId="ADAL" clId="{B6354043-C06B-4D17-A583-8FE2C3E8F472}" dt="2023-08-28T05:18:52.587" v="4" actId="113"/>
          <ac:spMkLst>
            <pc:docMk/>
            <pc:sldMk cId="1174930034" sldId="460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8:56.324" v="5" actId="113"/>
        <pc:sldMkLst>
          <pc:docMk/>
          <pc:sldMk cId="2604548618" sldId="461"/>
        </pc:sldMkLst>
        <pc:spChg chg="mod">
          <ac:chgData name="Bernscherer Katharina" userId="7cc60d01-99b9-4177-90f6-b949ecd52be4" providerId="ADAL" clId="{B6354043-C06B-4D17-A583-8FE2C3E8F472}" dt="2023-08-28T05:18:56.324" v="5" actId="113"/>
          <ac:spMkLst>
            <pc:docMk/>
            <pc:sldMk cId="2604548618" sldId="461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8:59.564" v="6" actId="113"/>
        <pc:sldMkLst>
          <pc:docMk/>
          <pc:sldMk cId="4018538493" sldId="462"/>
        </pc:sldMkLst>
        <pc:spChg chg="mod">
          <ac:chgData name="Bernscherer Katharina" userId="7cc60d01-99b9-4177-90f6-b949ecd52be4" providerId="ADAL" clId="{B6354043-C06B-4D17-A583-8FE2C3E8F472}" dt="2023-08-28T05:18:59.564" v="6" actId="113"/>
          <ac:spMkLst>
            <pc:docMk/>
            <pc:sldMk cId="4018538493" sldId="462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04.808" v="7" actId="113"/>
        <pc:sldMkLst>
          <pc:docMk/>
          <pc:sldMk cId="642670019" sldId="463"/>
        </pc:sldMkLst>
        <pc:spChg chg="mod">
          <ac:chgData name="Bernscherer Katharina" userId="7cc60d01-99b9-4177-90f6-b949ecd52be4" providerId="ADAL" clId="{B6354043-C06B-4D17-A583-8FE2C3E8F472}" dt="2023-08-28T05:19:04.808" v="7" actId="113"/>
          <ac:spMkLst>
            <pc:docMk/>
            <pc:sldMk cId="642670019" sldId="463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08.781" v="8" actId="113"/>
        <pc:sldMkLst>
          <pc:docMk/>
          <pc:sldMk cId="3448514873" sldId="464"/>
        </pc:sldMkLst>
        <pc:spChg chg="mod">
          <ac:chgData name="Bernscherer Katharina" userId="7cc60d01-99b9-4177-90f6-b949ecd52be4" providerId="ADAL" clId="{B6354043-C06B-4D17-A583-8FE2C3E8F472}" dt="2023-08-28T05:19:08.781" v="8" actId="113"/>
          <ac:spMkLst>
            <pc:docMk/>
            <pc:sldMk cId="3448514873" sldId="464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12.218" v="9" actId="113"/>
        <pc:sldMkLst>
          <pc:docMk/>
          <pc:sldMk cId="1722048214" sldId="465"/>
        </pc:sldMkLst>
        <pc:spChg chg="mod">
          <ac:chgData name="Bernscherer Katharina" userId="7cc60d01-99b9-4177-90f6-b949ecd52be4" providerId="ADAL" clId="{B6354043-C06B-4D17-A583-8FE2C3E8F472}" dt="2023-08-28T05:19:12.218" v="9" actId="113"/>
          <ac:spMkLst>
            <pc:docMk/>
            <pc:sldMk cId="1722048214" sldId="465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15.608" v="10" actId="113"/>
        <pc:sldMkLst>
          <pc:docMk/>
          <pc:sldMk cId="1384950000" sldId="466"/>
        </pc:sldMkLst>
        <pc:spChg chg="mod">
          <ac:chgData name="Bernscherer Katharina" userId="7cc60d01-99b9-4177-90f6-b949ecd52be4" providerId="ADAL" clId="{B6354043-C06B-4D17-A583-8FE2C3E8F472}" dt="2023-08-28T05:19:15.608" v="10" actId="113"/>
          <ac:spMkLst>
            <pc:docMk/>
            <pc:sldMk cId="1384950000" sldId="466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19.865" v="11" actId="113"/>
        <pc:sldMkLst>
          <pc:docMk/>
          <pc:sldMk cId="3550281438" sldId="467"/>
        </pc:sldMkLst>
        <pc:spChg chg="mod">
          <ac:chgData name="Bernscherer Katharina" userId="7cc60d01-99b9-4177-90f6-b949ecd52be4" providerId="ADAL" clId="{B6354043-C06B-4D17-A583-8FE2C3E8F472}" dt="2023-08-28T05:19:19.865" v="11" actId="113"/>
          <ac:spMkLst>
            <pc:docMk/>
            <pc:sldMk cId="3550281438" sldId="467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32.860" v="14" actId="113"/>
        <pc:sldMkLst>
          <pc:docMk/>
          <pc:sldMk cId="1515798726" sldId="468"/>
        </pc:sldMkLst>
        <pc:spChg chg="mod">
          <ac:chgData name="Bernscherer Katharina" userId="7cc60d01-99b9-4177-90f6-b949ecd52be4" providerId="ADAL" clId="{B6354043-C06B-4D17-A583-8FE2C3E8F472}" dt="2023-08-28T05:19:32.860" v="14" actId="113"/>
          <ac:spMkLst>
            <pc:docMk/>
            <pc:sldMk cId="1515798726" sldId="468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36.092" v="15" actId="113"/>
        <pc:sldMkLst>
          <pc:docMk/>
          <pc:sldMk cId="3974061226" sldId="470"/>
        </pc:sldMkLst>
        <pc:spChg chg="mod">
          <ac:chgData name="Bernscherer Katharina" userId="7cc60d01-99b9-4177-90f6-b949ecd52be4" providerId="ADAL" clId="{B6354043-C06B-4D17-A583-8FE2C3E8F472}" dt="2023-08-28T05:19:36.092" v="15" actId="113"/>
          <ac:spMkLst>
            <pc:docMk/>
            <pc:sldMk cId="3974061226" sldId="470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39.545" v="16" actId="113"/>
        <pc:sldMkLst>
          <pc:docMk/>
          <pc:sldMk cId="2589671838" sldId="471"/>
        </pc:sldMkLst>
        <pc:spChg chg="mod">
          <ac:chgData name="Bernscherer Katharina" userId="7cc60d01-99b9-4177-90f6-b949ecd52be4" providerId="ADAL" clId="{B6354043-C06B-4D17-A583-8FE2C3E8F472}" dt="2023-08-28T05:19:39.545" v="16" actId="113"/>
          <ac:spMkLst>
            <pc:docMk/>
            <pc:sldMk cId="2589671838" sldId="471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43.045" v="17" actId="113"/>
        <pc:sldMkLst>
          <pc:docMk/>
          <pc:sldMk cId="3683719380" sldId="474"/>
        </pc:sldMkLst>
        <pc:spChg chg="mod">
          <ac:chgData name="Bernscherer Katharina" userId="7cc60d01-99b9-4177-90f6-b949ecd52be4" providerId="ADAL" clId="{B6354043-C06B-4D17-A583-8FE2C3E8F472}" dt="2023-08-28T05:19:43.045" v="17" actId="113"/>
          <ac:spMkLst>
            <pc:docMk/>
            <pc:sldMk cId="3683719380" sldId="474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46.217" v="18" actId="113"/>
        <pc:sldMkLst>
          <pc:docMk/>
          <pc:sldMk cId="4247816748" sldId="475"/>
        </pc:sldMkLst>
        <pc:spChg chg="mod">
          <ac:chgData name="Bernscherer Katharina" userId="7cc60d01-99b9-4177-90f6-b949ecd52be4" providerId="ADAL" clId="{B6354043-C06B-4D17-A583-8FE2C3E8F472}" dt="2023-08-28T05:19:46.217" v="18" actId="113"/>
          <ac:spMkLst>
            <pc:docMk/>
            <pc:sldMk cId="4247816748" sldId="475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23.428" v="12" actId="113"/>
        <pc:sldMkLst>
          <pc:docMk/>
          <pc:sldMk cId="2455273708" sldId="476"/>
        </pc:sldMkLst>
        <pc:spChg chg="mod">
          <ac:chgData name="Bernscherer Katharina" userId="7cc60d01-99b9-4177-90f6-b949ecd52be4" providerId="ADAL" clId="{B6354043-C06B-4D17-A583-8FE2C3E8F472}" dt="2023-08-28T05:19:23.428" v="12" actId="113"/>
          <ac:spMkLst>
            <pc:docMk/>
            <pc:sldMk cId="2455273708" sldId="476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26.458" v="13" actId="113"/>
        <pc:sldMkLst>
          <pc:docMk/>
          <pc:sldMk cId="38739368" sldId="477"/>
        </pc:sldMkLst>
        <pc:spChg chg="mod">
          <ac:chgData name="Bernscherer Katharina" userId="7cc60d01-99b9-4177-90f6-b949ecd52be4" providerId="ADAL" clId="{B6354043-C06B-4D17-A583-8FE2C3E8F472}" dt="2023-08-28T05:19:26.458" v="13" actId="113"/>
          <ac:spMkLst>
            <pc:docMk/>
            <pc:sldMk cId="38739368" sldId="477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50.096" v="19" actId="113"/>
        <pc:sldMkLst>
          <pc:docMk/>
          <pc:sldMk cId="2061429373" sldId="478"/>
        </pc:sldMkLst>
        <pc:spChg chg="mod">
          <ac:chgData name="Bernscherer Katharina" userId="7cc60d01-99b9-4177-90f6-b949ecd52be4" providerId="ADAL" clId="{B6354043-C06B-4D17-A583-8FE2C3E8F472}" dt="2023-08-28T05:19:50.096" v="19" actId="113"/>
          <ac:spMkLst>
            <pc:docMk/>
            <pc:sldMk cId="2061429373" sldId="478"/>
            <ac:spMk id="2" creationId="{E2B6EBD0-DD5B-405D-98CD-85A417FD39A5}"/>
          </ac:spMkLst>
        </pc:spChg>
      </pc:sldChg>
      <pc:sldChg chg="modSp mod">
        <pc:chgData name="Bernscherer Katharina" userId="7cc60d01-99b9-4177-90f6-b949ecd52be4" providerId="ADAL" clId="{B6354043-C06B-4D17-A583-8FE2C3E8F472}" dt="2023-08-28T05:19:54.053" v="20" actId="113"/>
        <pc:sldMkLst>
          <pc:docMk/>
          <pc:sldMk cId="1345970783" sldId="479"/>
        </pc:sldMkLst>
        <pc:spChg chg="mod">
          <ac:chgData name="Bernscherer Katharina" userId="7cc60d01-99b9-4177-90f6-b949ecd52be4" providerId="ADAL" clId="{B6354043-C06B-4D17-A583-8FE2C3E8F472}" dt="2023-08-28T05:19:54.053" v="20" actId="113"/>
          <ac:spMkLst>
            <pc:docMk/>
            <pc:sldMk cId="1345970783" sldId="479"/>
            <ac:spMk id="2" creationId="{E2B6EBD0-DD5B-405D-98CD-85A417FD39A5}"/>
          </ac:spMkLst>
        </pc:spChg>
      </pc:sldChg>
    </pc:docChg>
  </pc:docChgLst>
  <pc:docChgLst>
    <pc:chgData name="Andrea Raso" userId="35234fb4-5e65-4a50-a07c-07e9f162eb34" providerId="ADAL" clId="{3082D607-2B1A-4E28-A9F5-308A84B482A2}"/>
    <pc:docChg chg="undo redo custSel addSld delSld modSld sldOrd delMainMaster modMainMaster">
      <pc:chgData name="Andrea Raso" userId="35234fb4-5e65-4a50-a07c-07e9f162eb34" providerId="ADAL" clId="{3082D607-2B1A-4E28-A9F5-308A84B482A2}" dt="2020-04-01T15:36:11.091" v="3657" actId="948"/>
      <pc:docMkLst>
        <pc:docMk/>
      </pc:docMkLst>
      <pc:sldChg chg="addSp delSp modSp">
        <pc:chgData name="Andrea Raso" userId="35234fb4-5e65-4a50-a07c-07e9f162eb34" providerId="ADAL" clId="{3082D607-2B1A-4E28-A9F5-308A84B482A2}" dt="2020-03-31T14:45:59.833" v="3514" actId="20577"/>
        <pc:sldMkLst>
          <pc:docMk/>
          <pc:sldMk cId="2927183695" sldId="256"/>
        </pc:sldMkLst>
        <pc:spChg chg="del mod">
          <ac:chgData name="Andrea Raso" userId="35234fb4-5e65-4a50-a07c-07e9f162eb34" providerId="ADAL" clId="{3082D607-2B1A-4E28-A9F5-308A84B482A2}" dt="2020-03-30T13:06:22.938" v="1733" actId="478"/>
          <ac:spMkLst>
            <pc:docMk/>
            <pc:sldMk cId="2927183695" sldId="256"/>
            <ac:spMk id="2" creationId="{EE801447-7639-402E-B2A9-847A67276BB1}"/>
          </ac:spMkLst>
        </pc:spChg>
        <pc:spChg chg="add del mod">
          <ac:chgData name="Andrea Raso" userId="35234fb4-5e65-4a50-a07c-07e9f162eb34" providerId="ADAL" clId="{3082D607-2B1A-4E28-A9F5-308A84B482A2}" dt="2020-03-12T08:22:53.797" v="142" actId="478"/>
          <ac:spMkLst>
            <pc:docMk/>
            <pc:sldMk cId="2927183695" sldId="256"/>
            <ac:spMk id="3" creationId="{E0234E8B-5ACF-435F-A7D8-A2953B507514}"/>
          </ac:spMkLst>
        </pc:spChg>
        <pc:spChg chg="add del mod">
          <ac:chgData name="Andrea Raso" userId="35234fb4-5e65-4a50-a07c-07e9f162eb34" providerId="ADAL" clId="{3082D607-2B1A-4E28-A9F5-308A84B482A2}" dt="2020-03-30T13:06:26.005" v="1735" actId="478"/>
          <ac:spMkLst>
            <pc:docMk/>
            <pc:sldMk cId="2927183695" sldId="256"/>
            <ac:spMk id="4" creationId="{2B10956F-B737-4A05-908A-50FE1F9874B9}"/>
          </ac:spMkLst>
        </pc:spChg>
        <pc:spChg chg="add mod">
          <ac:chgData name="Andrea Raso" userId="35234fb4-5e65-4a50-a07c-07e9f162eb34" providerId="ADAL" clId="{3082D607-2B1A-4E28-A9F5-308A84B482A2}" dt="2020-03-30T13:03:06.280" v="1700" actId="164"/>
          <ac:spMkLst>
            <pc:docMk/>
            <pc:sldMk cId="2927183695" sldId="256"/>
            <ac:spMk id="5" creationId="{BE3F8A50-9430-426D-A194-3B38EEC2879D}"/>
          </ac:spMkLst>
        </pc:spChg>
        <pc:spChg chg="add mod">
          <ac:chgData name="Andrea Raso" userId="35234fb4-5e65-4a50-a07c-07e9f162eb34" providerId="ADAL" clId="{3082D607-2B1A-4E28-A9F5-308A84B482A2}" dt="2020-03-30T13:03:19.390" v="1707" actId="1035"/>
          <ac:spMkLst>
            <pc:docMk/>
            <pc:sldMk cId="2927183695" sldId="256"/>
            <ac:spMk id="6" creationId="{6FAAE143-A0F3-4718-B1DE-9262EF9961FC}"/>
          </ac:spMkLst>
        </pc:spChg>
        <pc:spChg chg="add del mod">
          <ac:chgData name="Andrea Raso" userId="35234fb4-5e65-4a50-a07c-07e9f162eb34" providerId="ADAL" clId="{3082D607-2B1A-4E28-A9F5-308A84B482A2}" dt="2020-03-30T13:04:15.662" v="1712" actId="478"/>
          <ac:spMkLst>
            <pc:docMk/>
            <pc:sldMk cId="2927183695" sldId="256"/>
            <ac:spMk id="8" creationId="{66F9D86F-BB57-486D-8342-DC2DB1834057}"/>
          </ac:spMkLst>
        </pc:spChg>
        <pc:spChg chg="add mod">
          <ac:chgData name="Andrea Raso" userId="35234fb4-5e65-4a50-a07c-07e9f162eb34" providerId="ADAL" clId="{3082D607-2B1A-4E28-A9F5-308A84B482A2}" dt="2020-03-31T14:45:59.833" v="3514" actId="20577"/>
          <ac:spMkLst>
            <pc:docMk/>
            <pc:sldMk cId="2927183695" sldId="256"/>
            <ac:spMk id="10" creationId="{A9B73355-6B1B-4860-9734-1520DC1A58AB}"/>
          </ac:spMkLst>
        </pc:spChg>
        <pc:grpChg chg="add del mod">
          <ac:chgData name="Andrea Raso" userId="35234fb4-5e65-4a50-a07c-07e9f162eb34" providerId="ADAL" clId="{3082D607-2B1A-4E28-A9F5-308A84B482A2}" dt="2020-03-30T13:06:24.453" v="1734" actId="478"/>
          <ac:grpSpMkLst>
            <pc:docMk/>
            <pc:sldMk cId="2927183695" sldId="256"/>
            <ac:grpSpMk id="7" creationId="{94024ED3-5554-4EA4-9068-9B43F05C3F72}"/>
          </ac:grpSpMkLst>
        </pc:grpChg>
        <pc:picChg chg="add del mod">
          <ac:chgData name="Andrea Raso" userId="35234fb4-5e65-4a50-a07c-07e9f162eb34" providerId="ADAL" clId="{3082D607-2B1A-4E28-A9F5-308A84B482A2}" dt="2020-03-30T13:06:21.409" v="1732" actId="478"/>
          <ac:picMkLst>
            <pc:docMk/>
            <pc:sldMk cId="2927183695" sldId="256"/>
            <ac:picMk id="3" creationId="{51620B78-0E69-4403-AF85-0EDBFF1353D5}"/>
          </ac:picMkLst>
        </pc:picChg>
      </pc:sldChg>
      <pc:sldChg chg="modSp del">
        <pc:chgData name="Andrea Raso" userId="35234fb4-5e65-4a50-a07c-07e9f162eb34" providerId="ADAL" clId="{3082D607-2B1A-4E28-A9F5-308A84B482A2}" dt="2020-03-30T12:27:51.968" v="889" actId="2696"/>
        <pc:sldMkLst>
          <pc:docMk/>
          <pc:sldMk cId="2850823054" sldId="259"/>
        </pc:sldMkLst>
        <pc:spChg chg="mod">
          <ac:chgData name="Andrea Raso" userId="35234fb4-5e65-4a50-a07c-07e9f162eb34" providerId="ADAL" clId="{3082D607-2B1A-4E28-A9F5-308A84B482A2}" dt="2020-03-28T10:40:32.840" v="753" actId="207"/>
          <ac:spMkLst>
            <pc:docMk/>
            <pc:sldMk cId="2850823054" sldId="259"/>
            <ac:spMk id="4" creationId="{58B4D537-64E8-4426-A37A-5759DCFDFB13}"/>
          </ac:spMkLst>
        </pc:spChg>
      </pc:sldChg>
      <pc:sldChg chg="addSp delSp modSp del setBg">
        <pc:chgData name="Andrea Raso" userId="35234fb4-5e65-4a50-a07c-07e9f162eb34" providerId="ADAL" clId="{3082D607-2B1A-4E28-A9F5-308A84B482A2}" dt="2020-03-30T15:04:13.349" v="2458" actId="2696"/>
        <pc:sldMkLst>
          <pc:docMk/>
          <pc:sldMk cId="3929479850" sldId="276"/>
        </pc:sldMkLst>
        <pc:spChg chg="mod">
          <ac:chgData name="Andrea Raso" userId="35234fb4-5e65-4a50-a07c-07e9f162eb34" providerId="ADAL" clId="{3082D607-2B1A-4E28-A9F5-308A84B482A2}" dt="2020-03-21T17:53:32.942" v="650" actId="207"/>
          <ac:spMkLst>
            <pc:docMk/>
            <pc:sldMk cId="3929479850" sldId="276"/>
            <ac:spMk id="4" creationId="{F2264D01-B949-4814-A220-88FB18FFA157}"/>
          </ac:spMkLst>
        </pc:spChg>
        <pc:spChg chg="mod">
          <ac:chgData name="Andrea Raso" userId="35234fb4-5e65-4a50-a07c-07e9f162eb34" providerId="ADAL" clId="{3082D607-2B1A-4E28-A9F5-308A84B482A2}" dt="2020-03-30T12:49:48.598" v="1420" actId="20577"/>
          <ac:spMkLst>
            <pc:docMk/>
            <pc:sldMk cId="3929479850" sldId="276"/>
            <ac:spMk id="11" creationId="{F35C732D-2935-4E7F-9AA8-1A2D76F3DF3F}"/>
          </ac:spMkLst>
        </pc:spChg>
        <pc:spChg chg="add del mod">
          <ac:chgData name="Andrea Raso" userId="35234fb4-5e65-4a50-a07c-07e9f162eb34" providerId="ADAL" clId="{3082D607-2B1A-4E28-A9F5-308A84B482A2}" dt="2020-03-21T17:53:35.590" v="652" actId="478"/>
          <ac:spMkLst>
            <pc:docMk/>
            <pc:sldMk cId="3929479850" sldId="276"/>
            <ac:spMk id="12" creationId="{093ACEEE-97FD-4F5F-A495-653ED5A45CAE}"/>
          </ac:spMkLst>
        </pc:spChg>
        <pc:picChg chg="add">
          <ac:chgData name="Andrea Raso" userId="35234fb4-5e65-4a50-a07c-07e9f162eb34" providerId="ADAL" clId="{3082D607-2B1A-4E28-A9F5-308A84B482A2}" dt="2020-03-23T13:07:50.918" v="679"/>
          <ac:picMkLst>
            <pc:docMk/>
            <pc:sldMk cId="3929479850" sldId="276"/>
            <ac:picMk id="12" creationId="{2F4E45D7-29C6-4897-9092-73546EF6CFB7}"/>
          </ac:picMkLst>
        </pc:picChg>
        <pc:picChg chg="del">
          <ac:chgData name="Andrea Raso" userId="35234fb4-5e65-4a50-a07c-07e9f162eb34" providerId="ADAL" clId="{3082D607-2B1A-4E28-A9F5-308A84B482A2}" dt="2020-03-18T11:17:46.024" v="250" actId="478"/>
          <ac:picMkLst>
            <pc:docMk/>
            <pc:sldMk cId="3929479850" sldId="276"/>
            <ac:picMk id="12" creationId="{E8D08401-D3CF-4B87-AD73-81FFF55ABAA1}"/>
          </ac:picMkLst>
        </pc:picChg>
        <pc:picChg chg="add mod">
          <ac:chgData name="Andrea Raso" userId="35234fb4-5e65-4a50-a07c-07e9f162eb34" providerId="ADAL" clId="{3082D607-2B1A-4E28-A9F5-308A84B482A2}" dt="2020-03-18T11:17:48.689" v="251" actId="1076"/>
          <ac:picMkLst>
            <pc:docMk/>
            <pc:sldMk cId="3929479850" sldId="276"/>
            <ac:picMk id="13" creationId="{EB3FCB84-9B50-47E0-9AE4-CA7DFC8A9F66}"/>
          </ac:picMkLst>
        </pc:picChg>
        <pc:picChg chg="add mod">
          <ac:chgData name="Andrea Raso" userId="35234fb4-5e65-4a50-a07c-07e9f162eb34" providerId="ADAL" clId="{3082D607-2B1A-4E28-A9F5-308A84B482A2}" dt="2020-03-30T12:50:35.736" v="1422" actId="1076"/>
          <ac:picMkLst>
            <pc:docMk/>
            <pc:sldMk cId="3929479850" sldId="276"/>
            <ac:picMk id="14" creationId="{0C90A782-9AB0-4146-8C0D-C30865100434}"/>
          </ac:picMkLst>
        </pc:picChg>
      </pc:sldChg>
      <pc:sldChg chg="addSp delSp modSp">
        <pc:chgData name="Andrea Raso" userId="35234fb4-5e65-4a50-a07c-07e9f162eb34" providerId="ADAL" clId="{3082D607-2B1A-4E28-A9F5-308A84B482A2}" dt="2020-04-01T15:36:11.091" v="3657" actId="948"/>
        <pc:sldMkLst>
          <pc:docMk/>
          <pc:sldMk cId="3531021799" sldId="288"/>
        </pc:sldMkLst>
        <pc:spChg chg="mod">
          <ac:chgData name="Andrea Raso" userId="35234fb4-5e65-4a50-a07c-07e9f162eb34" providerId="ADAL" clId="{3082D607-2B1A-4E28-A9F5-308A84B482A2}" dt="2020-03-30T12:39:54.055" v="1207" actId="208"/>
          <ac:spMkLst>
            <pc:docMk/>
            <pc:sldMk cId="3531021799" sldId="288"/>
            <ac:spMk id="11" creationId="{183433FB-C243-4400-9EAB-C4ACA8F3345C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2" creationId="{003E2EDB-5552-4434-9E82-3CB2E3BF35B3}"/>
          </ac:spMkLst>
        </pc:spChg>
        <pc:spChg chg="add mod">
          <ac:chgData name="Andrea Raso" userId="35234fb4-5e65-4a50-a07c-07e9f162eb34" providerId="ADAL" clId="{3082D607-2B1A-4E28-A9F5-308A84B482A2}" dt="2020-04-01T15:36:07.886" v="3654" actId="948"/>
          <ac:spMkLst>
            <pc:docMk/>
            <pc:sldMk cId="3531021799" sldId="288"/>
            <ac:spMk id="12" creationId="{88BC34E6-6A54-472E-9FCF-CF8E35501F93}"/>
          </ac:spMkLst>
        </pc:spChg>
        <pc:spChg chg="add mod">
          <ac:chgData name="Andrea Raso" userId="35234fb4-5e65-4a50-a07c-07e9f162eb34" providerId="ADAL" clId="{3082D607-2B1A-4E28-A9F5-308A84B482A2}" dt="2020-03-30T12:33:02.120" v="1071" actId="207"/>
          <ac:spMkLst>
            <pc:docMk/>
            <pc:sldMk cId="3531021799" sldId="288"/>
            <ac:spMk id="13" creationId="{142B42A3-5019-4920-87C4-A173CEC27B3C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3" creationId="{D6C1F0EC-A184-4193-866C-DD48CCC751EB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4" creationId="{22D24708-FB71-40B5-A32B-59D61DAAD39B}"/>
          </ac:spMkLst>
        </pc:spChg>
        <pc:spChg chg="add mod">
          <ac:chgData name="Andrea Raso" userId="35234fb4-5e65-4a50-a07c-07e9f162eb34" providerId="ADAL" clId="{3082D607-2B1A-4E28-A9F5-308A84B482A2}" dt="2020-03-30T12:33:17.940" v="1078" actId="207"/>
          <ac:spMkLst>
            <pc:docMk/>
            <pc:sldMk cId="3531021799" sldId="288"/>
            <ac:spMk id="14" creationId="{C283B382-6010-4F29-B991-F129DE97B910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5" creationId="{061D73D7-8E60-45AB-AEF2-D0CD023A95B8}"/>
          </ac:spMkLst>
        </pc:spChg>
        <pc:spChg chg="add mod">
          <ac:chgData name="Andrea Raso" userId="35234fb4-5e65-4a50-a07c-07e9f162eb34" providerId="ADAL" clId="{3082D607-2B1A-4E28-A9F5-308A84B482A2}" dt="2020-03-30T12:33:20.325" v="1079" actId="207"/>
          <ac:spMkLst>
            <pc:docMk/>
            <pc:sldMk cId="3531021799" sldId="288"/>
            <ac:spMk id="15" creationId="{07CC9C50-27BD-436D-A78D-71FF8BF7B43E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6" creationId="{D7FA6E59-F8B4-452E-BFDA-3FF191418F7D}"/>
          </ac:spMkLst>
        </pc:spChg>
        <pc:spChg chg="add del">
          <ac:chgData name="Andrea Raso" userId="35234fb4-5e65-4a50-a07c-07e9f162eb34" providerId="ADAL" clId="{3082D607-2B1A-4E28-A9F5-308A84B482A2}" dt="2020-03-21T12:42:43.803" v="638" actId="478"/>
          <ac:spMkLst>
            <pc:docMk/>
            <pc:sldMk cId="3531021799" sldId="288"/>
            <ac:spMk id="17" creationId="{61E176D2-A421-4666-AD3D-807381BECE68}"/>
          </ac:spMkLst>
        </pc:spChg>
        <pc:spChg chg="mod">
          <ac:chgData name="Andrea Raso" userId="35234fb4-5e65-4a50-a07c-07e9f162eb34" providerId="ADAL" clId="{3082D607-2B1A-4E28-A9F5-308A84B482A2}" dt="2020-03-30T12:33:10.628" v="1074" actId="207"/>
          <ac:spMkLst>
            <pc:docMk/>
            <pc:sldMk cId="3531021799" sldId="288"/>
            <ac:spMk id="26" creationId="{E2D3A03E-AA07-4572-AC1E-341EA13EB272}"/>
          </ac:spMkLst>
        </pc:spChg>
        <pc:spChg chg="mod">
          <ac:chgData name="Andrea Raso" userId="35234fb4-5e65-4a50-a07c-07e9f162eb34" providerId="ADAL" clId="{3082D607-2B1A-4E28-A9F5-308A84B482A2}" dt="2020-04-01T15:36:11.091" v="3657" actId="948"/>
          <ac:spMkLst>
            <pc:docMk/>
            <pc:sldMk cId="3531021799" sldId="288"/>
            <ac:spMk id="29" creationId="{37AEF2C6-06DB-4DA8-BB51-1B17502EEAE7}"/>
          </ac:spMkLst>
        </pc:spChg>
        <pc:spChg chg="mod">
          <ac:chgData name="Andrea Raso" userId="35234fb4-5e65-4a50-a07c-07e9f162eb34" providerId="ADAL" clId="{3082D607-2B1A-4E28-A9F5-308A84B482A2}" dt="2020-04-01T15:36:09.004" v="3655" actId="948"/>
          <ac:spMkLst>
            <pc:docMk/>
            <pc:sldMk cId="3531021799" sldId="288"/>
            <ac:spMk id="30" creationId="{65C22552-4AE2-4872-AAAA-3A2ED4C73B0E}"/>
          </ac:spMkLst>
        </pc:spChg>
        <pc:spChg chg="mod">
          <ac:chgData name="Andrea Raso" userId="35234fb4-5e65-4a50-a07c-07e9f162eb34" providerId="ADAL" clId="{3082D607-2B1A-4E28-A9F5-308A84B482A2}" dt="2020-03-30T12:39:58.167" v="1208" actId="208"/>
          <ac:spMkLst>
            <pc:docMk/>
            <pc:sldMk cId="3531021799" sldId="288"/>
            <ac:spMk id="33" creationId="{2140442A-784A-4CE7-A67B-35653D4F9528}"/>
          </ac:spMkLst>
        </pc:spChg>
        <pc:spChg chg="mod">
          <ac:chgData name="Andrea Raso" userId="35234fb4-5e65-4a50-a07c-07e9f162eb34" providerId="ADAL" clId="{3082D607-2B1A-4E28-A9F5-308A84B482A2}" dt="2020-03-30T12:33:09.424" v="1073" actId="207"/>
          <ac:spMkLst>
            <pc:docMk/>
            <pc:sldMk cId="3531021799" sldId="288"/>
            <ac:spMk id="34" creationId="{73477F99-7C95-45FB-BF6F-4CE9C147C9DF}"/>
          </ac:spMkLst>
        </pc:spChg>
        <pc:spChg chg="mod">
          <ac:chgData name="Andrea Raso" userId="35234fb4-5e65-4a50-a07c-07e9f162eb34" providerId="ADAL" clId="{3082D607-2B1A-4E28-A9F5-308A84B482A2}" dt="2020-04-01T15:36:10.091" v="3656" actId="948"/>
          <ac:spMkLst>
            <pc:docMk/>
            <pc:sldMk cId="3531021799" sldId="288"/>
            <ac:spMk id="35" creationId="{14A26603-C7F1-4715-A72A-3CA078833FAD}"/>
          </ac:spMkLst>
        </pc:spChg>
        <pc:spChg chg="del mod">
          <ac:chgData name="Andrea Raso" userId="35234fb4-5e65-4a50-a07c-07e9f162eb34" providerId="ADAL" clId="{3082D607-2B1A-4E28-A9F5-308A84B482A2}" dt="2020-03-30T12:32:11.689" v="1052" actId="478"/>
          <ac:spMkLst>
            <pc:docMk/>
            <pc:sldMk cId="3531021799" sldId="288"/>
            <ac:spMk id="36" creationId="{A9F87602-7FE6-4AC1-841E-115A22FA3F7F}"/>
          </ac:spMkLst>
        </pc:spChg>
        <pc:spChg chg="mod">
          <ac:chgData name="Andrea Raso" userId="35234fb4-5e65-4a50-a07c-07e9f162eb34" providerId="ADAL" clId="{3082D607-2B1A-4E28-A9F5-308A84B482A2}" dt="2020-03-30T12:33:29.801" v="1081" actId="207"/>
          <ac:spMkLst>
            <pc:docMk/>
            <pc:sldMk cId="3531021799" sldId="288"/>
            <ac:spMk id="37" creationId="{93337302-3618-4040-91C7-4E8E39F5045A}"/>
          </ac:spMkLst>
        </pc:spChg>
        <pc:picChg chg="add del">
          <ac:chgData name="Andrea Raso" userId="35234fb4-5e65-4a50-a07c-07e9f162eb34" providerId="ADAL" clId="{3082D607-2B1A-4E28-A9F5-308A84B482A2}" dt="2020-03-12T08:09:40.959" v="87"/>
          <ac:picMkLst>
            <pc:docMk/>
            <pc:sldMk cId="3531021799" sldId="288"/>
            <ac:picMk id="12" creationId="{FBFA8DE6-A6D6-4468-8CA7-13678CC0F56B}"/>
          </ac:picMkLst>
        </pc:picChg>
        <pc:picChg chg="add del">
          <ac:chgData name="Andrea Raso" userId="35234fb4-5e65-4a50-a07c-07e9f162eb34" providerId="ADAL" clId="{3082D607-2B1A-4E28-A9F5-308A84B482A2}" dt="2020-03-12T08:29:08.702" v="207"/>
          <ac:picMkLst>
            <pc:docMk/>
            <pc:sldMk cId="3531021799" sldId="288"/>
            <ac:picMk id="13" creationId="{8CECAC04-0E28-402D-8C23-850DAB1D54C2}"/>
          </ac:picMkLst>
        </pc:picChg>
      </pc:sldChg>
      <pc:sldChg chg="addSp delSp modSp del">
        <pc:chgData name="Andrea Raso" userId="35234fb4-5e65-4a50-a07c-07e9f162eb34" providerId="ADAL" clId="{3082D607-2B1A-4E28-A9F5-308A84B482A2}" dt="2020-03-30T16:00:00.321" v="3351" actId="2696"/>
        <pc:sldMkLst>
          <pc:docMk/>
          <pc:sldMk cId="3393840817" sldId="293"/>
        </pc:sldMkLst>
        <pc:spChg chg="add del mod">
          <ac:chgData name="Andrea Raso" userId="35234fb4-5e65-4a50-a07c-07e9f162eb34" providerId="ADAL" clId="{3082D607-2B1A-4E28-A9F5-308A84B482A2}" dt="2020-03-30T12:13:41.551" v="799" actId="478"/>
          <ac:spMkLst>
            <pc:docMk/>
            <pc:sldMk cId="3393840817" sldId="293"/>
            <ac:spMk id="3" creationId="{7642847F-347C-46DC-BE12-FD8A9F51E272}"/>
          </ac:spMkLst>
        </pc:spChg>
        <pc:spChg chg="mod">
          <ac:chgData name="Andrea Raso" userId="35234fb4-5e65-4a50-a07c-07e9f162eb34" providerId="ADAL" clId="{3082D607-2B1A-4E28-A9F5-308A84B482A2}" dt="2020-03-30T12:26:58.787" v="870" actId="207"/>
          <ac:spMkLst>
            <pc:docMk/>
            <pc:sldMk cId="3393840817" sldId="293"/>
            <ac:spMk id="4" creationId="{5BF95576-5492-47C9-9A70-6CAA5D575A64}"/>
          </ac:spMkLst>
        </pc:spChg>
        <pc:spChg chg="add del mod">
          <ac:chgData name="Andrea Raso" userId="35234fb4-5e65-4a50-a07c-07e9f162eb34" providerId="ADAL" clId="{3082D607-2B1A-4E28-A9F5-308A84B482A2}" dt="2020-03-30T12:27:00.265" v="871" actId="478"/>
          <ac:spMkLst>
            <pc:docMk/>
            <pc:sldMk cId="3393840817" sldId="293"/>
            <ac:spMk id="5" creationId="{E647471B-FA19-4CA0-A813-529247E3964D}"/>
          </ac:spMkLst>
        </pc:spChg>
        <pc:spChg chg="add mod">
          <ac:chgData name="Andrea Raso" userId="35234fb4-5e65-4a50-a07c-07e9f162eb34" providerId="ADAL" clId="{3082D607-2B1A-4E28-A9F5-308A84B482A2}" dt="2020-03-20T15:06:11.430" v="501" actId="207"/>
          <ac:spMkLst>
            <pc:docMk/>
            <pc:sldMk cId="3393840817" sldId="293"/>
            <ac:spMk id="9" creationId="{4115406F-4DC3-44A1-BB5A-948D62F228C0}"/>
          </ac:spMkLst>
        </pc:spChg>
        <pc:spChg chg="add mod">
          <ac:chgData name="Andrea Raso" userId="35234fb4-5e65-4a50-a07c-07e9f162eb34" providerId="ADAL" clId="{3082D607-2B1A-4E28-A9F5-308A84B482A2}" dt="2020-03-30T12:27:03.672" v="872" actId="207"/>
          <ac:spMkLst>
            <pc:docMk/>
            <pc:sldMk cId="3393840817" sldId="293"/>
            <ac:spMk id="11" creationId="{EFB9D4BE-0D4D-474D-A3DD-CD69A04A4D82}"/>
          </ac:spMkLst>
        </pc:spChg>
        <pc:spChg chg="mod">
          <ac:chgData name="Andrea Raso" userId="35234fb4-5e65-4a50-a07c-07e9f162eb34" providerId="ADAL" clId="{3082D607-2B1A-4E28-A9F5-308A84B482A2}" dt="2020-03-30T12:27:07.231" v="873" actId="207"/>
          <ac:spMkLst>
            <pc:docMk/>
            <pc:sldMk cId="3393840817" sldId="293"/>
            <ac:spMk id="20" creationId="{B3C88117-0A2E-4393-AFE8-721AFBB1EA50}"/>
          </ac:spMkLst>
        </pc:spChg>
        <pc:grpChg chg="del">
          <ac:chgData name="Andrea Raso" userId="35234fb4-5e65-4a50-a07c-07e9f162eb34" providerId="ADAL" clId="{3082D607-2B1A-4E28-A9F5-308A84B482A2}" dt="2020-03-14T08:43:53.079" v="236" actId="478"/>
          <ac:grpSpMkLst>
            <pc:docMk/>
            <pc:sldMk cId="3393840817" sldId="293"/>
            <ac:grpSpMk id="5" creationId="{A72362C1-549C-4EEF-A245-563E34B6F1B3}"/>
          </ac:grpSpMkLst>
        </pc:grpChg>
        <pc:grpChg chg="add mod">
          <ac:chgData name="Andrea Raso" userId="35234fb4-5e65-4a50-a07c-07e9f162eb34" providerId="ADAL" clId="{3082D607-2B1A-4E28-A9F5-308A84B482A2}" dt="2020-03-28T10:37:22.871" v="744" actId="1076"/>
          <ac:grpSpMkLst>
            <pc:docMk/>
            <pc:sldMk cId="3393840817" sldId="293"/>
            <ac:grpSpMk id="8" creationId="{FBC8F782-6803-49C9-ADF8-AF177DE21CD6}"/>
          </ac:grpSpMkLst>
        </pc:grpChg>
        <pc:picChg chg="add mod">
          <ac:chgData name="Andrea Raso" userId="35234fb4-5e65-4a50-a07c-07e9f162eb34" providerId="ADAL" clId="{3082D607-2B1A-4E28-A9F5-308A84B482A2}" dt="2020-03-20T15:05:51.149" v="500" actId="2084"/>
          <ac:picMkLst>
            <pc:docMk/>
            <pc:sldMk cId="3393840817" sldId="293"/>
            <ac:picMk id="10" creationId="{2E21CE24-05F5-4B81-8733-A4BF0C8A20CD}"/>
          </ac:picMkLst>
        </pc:picChg>
      </pc:sldChg>
      <pc:sldChg chg="modSp">
        <pc:chgData name="Andrea Raso" userId="35234fb4-5e65-4a50-a07c-07e9f162eb34" providerId="ADAL" clId="{3082D607-2B1A-4E28-A9F5-308A84B482A2}" dt="2020-03-30T16:02:09.179" v="3360" actId="20577"/>
        <pc:sldMkLst>
          <pc:docMk/>
          <pc:sldMk cId="2984227842" sldId="304"/>
        </pc:sldMkLst>
        <pc:spChg chg="mod">
          <ac:chgData name="Andrea Raso" userId="35234fb4-5e65-4a50-a07c-07e9f162eb34" providerId="ADAL" clId="{3082D607-2B1A-4E28-A9F5-308A84B482A2}" dt="2020-03-30T16:02:09.179" v="3360" actId="20577"/>
          <ac:spMkLst>
            <pc:docMk/>
            <pc:sldMk cId="2984227842" sldId="304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9" creationId="{6224AC53-4F07-4C37-A0BF-23E3FCCDC943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1" creationId="{C2EA0CA2-DBC2-4A11-9CC2-0346102029D1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3" creationId="{D689C67D-F59F-401A-9B82-A228C92F90C3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5" creationId="{9335EEE3-5A44-49C3-86BC-23CBC8AFA96B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7" creationId="{89C0264F-E463-48AF-ADE3-494A742A7B0C}"/>
          </ac:spMkLst>
        </pc:spChg>
        <pc:spChg chg="mod">
          <ac:chgData name="Andrea Raso" userId="35234fb4-5e65-4a50-a07c-07e9f162eb34" providerId="ADAL" clId="{3082D607-2B1A-4E28-A9F5-308A84B482A2}" dt="2020-03-30T12:43:51.014" v="1346" actId="208"/>
          <ac:spMkLst>
            <pc:docMk/>
            <pc:sldMk cId="2984227842" sldId="304"/>
            <ac:spMk id="29" creationId="{07E2C6D2-B732-4006-8DC7-E0E5C8239133}"/>
          </ac:spMkLst>
        </pc:spChg>
        <pc:picChg chg="mod">
          <ac:chgData name="Andrea Raso" userId="35234fb4-5e65-4a50-a07c-07e9f162eb34" providerId="ADAL" clId="{3082D607-2B1A-4E28-A9F5-308A84B482A2}" dt="2020-03-30T12:28:14.522" v="892" actId="207"/>
          <ac:picMkLst>
            <pc:docMk/>
            <pc:sldMk cId="2984227842" sldId="304"/>
            <ac:picMk id="18" creationId="{87AB1112-77AA-4C95-837F-5D23F0BBAB35}"/>
          </ac:picMkLst>
        </pc:picChg>
      </pc:sldChg>
      <pc:sldChg chg="modSp">
        <pc:chgData name="Andrea Raso" userId="35234fb4-5e65-4a50-a07c-07e9f162eb34" providerId="ADAL" clId="{3082D607-2B1A-4E28-A9F5-308A84B482A2}" dt="2020-03-30T12:43:39.938" v="1345" actId="208"/>
        <pc:sldMkLst>
          <pc:docMk/>
          <pc:sldMk cId="2932193521" sldId="319"/>
        </pc:sldMkLst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9" creationId="{A2DC5102-692F-4050-9626-9316D5863A68}"/>
          </ac:spMkLst>
        </pc:spChg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18" creationId="{CC39F7EF-33A7-4E30-B269-4C158911C864}"/>
          </ac:spMkLst>
        </pc:spChg>
        <pc:spChg chg="mod">
          <ac:chgData name="Andrea Raso" userId="35234fb4-5e65-4a50-a07c-07e9f162eb34" providerId="ADAL" clId="{3082D607-2B1A-4E28-A9F5-308A84B482A2}" dt="2020-03-30T12:43:39.938" v="1345" actId="208"/>
          <ac:spMkLst>
            <pc:docMk/>
            <pc:sldMk cId="2932193521" sldId="319"/>
            <ac:spMk id="22" creationId="{C7EBB2CA-86CA-4860-9119-FEF03BAC35A7}"/>
          </ac:spMkLst>
        </pc:spChg>
      </pc:sldChg>
      <pc:sldChg chg="addSp delSp modSp delAnim modAnim">
        <pc:chgData name="Andrea Raso" userId="35234fb4-5e65-4a50-a07c-07e9f162eb34" providerId="ADAL" clId="{3082D607-2B1A-4E28-A9F5-308A84B482A2}" dt="2020-03-30T16:02:12.483" v="3362" actId="20577"/>
        <pc:sldMkLst>
          <pc:docMk/>
          <pc:sldMk cId="308704663" sldId="320"/>
        </pc:sldMkLst>
        <pc:spChg chg="mod">
          <ac:chgData name="Andrea Raso" userId="35234fb4-5e65-4a50-a07c-07e9f162eb34" providerId="ADAL" clId="{3082D607-2B1A-4E28-A9F5-308A84B482A2}" dt="2020-03-30T16:02:12.483" v="3362" actId="20577"/>
          <ac:spMkLst>
            <pc:docMk/>
            <pc:sldMk cId="308704663" sldId="320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9" creationId="{6224AC53-4F07-4C37-A0BF-23E3FCCDC943}"/>
          </ac:spMkLst>
        </pc:spChg>
        <pc:spChg chg="add del">
          <ac:chgData name="Andrea Raso" userId="35234fb4-5e65-4a50-a07c-07e9f162eb34" providerId="ADAL" clId="{3082D607-2B1A-4E28-A9F5-308A84B482A2}" dt="2020-03-21T12:44:09.616" v="644" actId="478"/>
          <ac:spMkLst>
            <pc:docMk/>
            <pc:sldMk cId="308704663" sldId="320"/>
            <ac:spMk id="12" creationId="{106C736A-AA3E-4844-8160-A58945CD3719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1" creationId="{C2EA0CA2-DBC2-4A11-9CC2-0346102029D1}"/>
          </ac:spMkLst>
        </pc:spChg>
        <pc:spChg chg="mod">
          <ac:chgData name="Andrea Raso" userId="35234fb4-5e65-4a50-a07c-07e9f162eb34" providerId="ADAL" clId="{3082D607-2B1A-4E28-A9F5-308A84B482A2}" dt="2020-03-30T12:46:04.270" v="1370" actId="207"/>
          <ac:spMkLst>
            <pc:docMk/>
            <pc:sldMk cId="308704663" sldId="320"/>
            <ac:spMk id="23" creationId="{D689C67D-F59F-401A-9B82-A228C92F90C3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5" creationId="{9335EEE3-5A44-49C3-86BC-23CBC8AFA96B}"/>
          </ac:spMkLst>
        </pc:spChg>
        <pc:spChg chg="mod">
          <ac:chgData name="Andrea Raso" userId="35234fb4-5e65-4a50-a07c-07e9f162eb34" providerId="ADAL" clId="{3082D607-2B1A-4E28-A9F5-308A84B482A2}" dt="2020-03-30T12:46:04.270" v="1370" actId="207"/>
          <ac:spMkLst>
            <pc:docMk/>
            <pc:sldMk cId="308704663" sldId="320"/>
            <ac:spMk id="27" creationId="{89C0264F-E463-48AF-ADE3-494A742A7B0C}"/>
          </ac:spMkLst>
        </pc:spChg>
        <pc:spChg chg="mod">
          <ac:chgData name="Andrea Raso" userId="35234fb4-5e65-4a50-a07c-07e9f162eb34" providerId="ADAL" clId="{3082D607-2B1A-4E28-A9F5-308A84B482A2}" dt="2020-03-30T12:44:04.585" v="1347" actId="208"/>
          <ac:spMkLst>
            <pc:docMk/>
            <pc:sldMk cId="308704663" sldId="320"/>
            <ac:spMk id="29" creationId="{07E2C6D2-B732-4006-8DC7-E0E5C8239133}"/>
          </ac:spMkLst>
        </pc:spChg>
        <pc:picChg chg="add del mod">
          <ac:chgData name="Andrea Raso" userId="35234fb4-5e65-4a50-a07c-07e9f162eb34" providerId="ADAL" clId="{3082D607-2B1A-4E28-A9F5-308A84B482A2}" dt="2020-03-21T12:42:35.895" v="637"/>
          <ac:picMkLst>
            <pc:docMk/>
            <pc:sldMk cId="308704663" sldId="320"/>
            <ac:picMk id="4" creationId="{BA06285B-3997-4D9E-97F4-C0A1BC3F8F62}"/>
          </ac:picMkLst>
        </pc:picChg>
        <pc:picChg chg="add del">
          <ac:chgData name="Andrea Raso" userId="35234fb4-5e65-4a50-a07c-07e9f162eb34" providerId="ADAL" clId="{3082D607-2B1A-4E28-A9F5-308A84B482A2}" dt="2020-03-12T08:10:13.614" v="92"/>
          <ac:picMkLst>
            <pc:docMk/>
            <pc:sldMk cId="308704663" sldId="320"/>
            <ac:picMk id="10" creationId="{771E305D-ED10-46D0-BDB9-65CB2AA155EE}"/>
          </ac:picMkLst>
        </pc:picChg>
        <pc:picChg chg="add del">
          <ac:chgData name="Andrea Raso" userId="35234fb4-5e65-4a50-a07c-07e9f162eb34" providerId="ADAL" clId="{3082D607-2B1A-4E28-A9F5-308A84B482A2}" dt="2020-03-12T08:29:23.317" v="211" actId="478"/>
          <ac:picMkLst>
            <pc:docMk/>
            <pc:sldMk cId="308704663" sldId="320"/>
            <ac:picMk id="11" creationId="{D955DD31-A952-47E0-8232-DD979AAFEEDB}"/>
          </ac:picMkLst>
        </pc:picChg>
        <pc:picChg chg="mod">
          <ac:chgData name="Andrea Raso" userId="35234fb4-5e65-4a50-a07c-07e9f162eb34" providerId="ADAL" clId="{3082D607-2B1A-4E28-A9F5-308A84B482A2}" dt="2020-03-30T12:28:11.382" v="891" actId="207"/>
          <ac:picMkLst>
            <pc:docMk/>
            <pc:sldMk cId="308704663" sldId="320"/>
            <ac:picMk id="18" creationId="{87AB1112-77AA-4C95-837F-5D23F0BBAB35}"/>
          </ac:picMkLst>
        </pc:picChg>
      </pc:sldChg>
      <pc:sldChg chg="addSp delSp modSp mod">
        <pc:chgData name="Andrea Raso" userId="35234fb4-5e65-4a50-a07c-07e9f162eb34" providerId="ADAL" clId="{3082D607-2B1A-4E28-A9F5-308A84B482A2}" dt="2020-04-01T15:36:04.017" v="3653" actId="948"/>
        <pc:sldMkLst>
          <pc:docMk/>
          <pc:sldMk cId="1397346490" sldId="321"/>
        </pc:sldMkLst>
        <pc:spChg chg="mod">
          <ac:chgData name="Andrea Raso" userId="35234fb4-5e65-4a50-a07c-07e9f162eb34" providerId="ADAL" clId="{3082D607-2B1A-4E28-A9F5-308A84B482A2}" dt="2020-03-30T12:28:36.430" v="898" actId="207"/>
          <ac:spMkLst>
            <pc:docMk/>
            <pc:sldMk cId="1397346490" sldId="321"/>
            <ac:spMk id="4" creationId="{7550674F-85D7-4782-88BA-94B4FA0E67C8}"/>
          </ac:spMkLst>
        </pc:spChg>
        <pc:spChg chg="mod">
          <ac:chgData name="Andrea Raso" userId="35234fb4-5e65-4a50-a07c-07e9f162eb34" providerId="ADAL" clId="{3082D607-2B1A-4E28-A9F5-308A84B482A2}" dt="2020-03-30T12:28:37.590" v="899" actId="207"/>
          <ac:spMkLst>
            <pc:docMk/>
            <pc:sldMk cId="1397346490" sldId="321"/>
            <ac:spMk id="5" creationId="{C104EA91-2607-473C-8EAA-8D232BDED3E8}"/>
          </ac:spMkLst>
        </pc:spChg>
        <pc:spChg chg="mod">
          <ac:chgData name="Andrea Raso" userId="35234fb4-5e65-4a50-a07c-07e9f162eb34" providerId="ADAL" clId="{3082D607-2B1A-4E28-A9F5-308A84B482A2}" dt="2020-04-01T15:36:04.017" v="3653" actId="948"/>
          <ac:spMkLst>
            <pc:docMk/>
            <pc:sldMk cId="1397346490" sldId="321"/>
            <ac:spMk id="6" creationId="{EA70771A-6B27-455E-AB81-1667DD2E7937}"/>
          </ac:spMkLst>
        </pc:spChg>
        <pc:spChg chg="add del mod">
          <ac:chgData name="Andrea Raso" userId="35234fb4-5e65-4a50-a07c-07e9f162eb34" providerId="ADAL" clId="{3082D607-2B1A-4E28-A9F5-308A84B482A2}" dt="2020-03-23T14:39:32.424" v="685" actId="478"/>
          <ac:spMkLst>
            <pc:docMk/>
            <pc:sldMk cId="1397346490" sldId="321"/>
            <ac:spMk id="13" creationId="{3961A9E2-5142-480A-B79C-54C04861E7CB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13" creationId="{D1927659-A512-444B-A28A-48185DF6FECB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14" creationId="{48E04F11-0CD3-45D5-81C9-18D7C5171F3D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14" creationId="{DFA2441A-2331-404F-9470-FE31E4D4CDD0}"/>
          </ac:spMkLst>
        </pc:spChg>
        <pc:spChg chg="mod">
          <ac:chgData name="Andrea Raso" userId="35234fb4-5e65-4a50-a07c-07e9f162eb34" providerId="ADAL" clId="{3082D607-2B1A-4E28-A9F5-308A84B482A2}" dt="2020-03-21T12:34:12.601" v="595" actId="207"/>
          <ac:spMkLst>
            <pc:docMk/>
            <pc:sldMk cId="1397346490" sldId="321"/>
            <ac:spMk id="15" creationId="{15A38158-300E-4897-807C-84FE105FC42D}"/>
          </ac:spMkLst>
        </pc:spChg>
        <pc:spChg chg="mod">
          <ac:chgData name="Andrea Raso" userId="35234fb4-5e65-4a50-a07c-07e9f162eb34" providerId="ADAL" clId="{3082D607-2B1A-4E28-A9F5-308A84B482A2}" dt="2020-03-30T12:28:38.544" v="900" actId="207"/>
          <ac:spMkLst>
            <pc:docMk/>
            <pc:sldMk cId="1397346490" sldId="321"/>
            <ac:spMk id="16" creationId="{5CC68C44-CB34-471E-A88B-2D258289375D}"/>
          </ac:spMkLst>
        </pc:spChg>
        <pc:spChg chg="mod">
          <ac:chgData name="Andrea Raso" userId="35234fb4-5e65-4a50-a07c-07e9f162eb34" providerId="ADAL" clId="{3082D607-2B1A-4E28-A9F5-308A84B482A2}" dt="2020-03-30T12:28:40.069" v="902" actId="207"/>
          <ac:spMkLst>
            <pc:docMk/>
            <pc:sldMk cId="1397346490" sldId="321"/>
            <ac:spMk id="17" creationId="{89CF8C15-C58F-440A-9CAB-2DD2860C41D8}"/>
          </ac:spMkLst>
        </pc:spChg>
        <pc:spChg chg="mod">
          <ac:chgData name="Andrea Raso" userId="35234fb4-5e65-4a50-a07c-07e9f162eb34" providerId="ADAL" clId="{3082D607-2B1A-4E28-A9F5-308A84B482A2}" dt="2020-03-30T12:28:39.319" v="901" actId="207"/>
          <ac:spMkLst>
            <pc:docMk/>
            <pc:sldMk cId="1397346490" sldId="321"/>
            <ac:spMk id="18" creationId="{715ACA31-9EB0-4BCA-9CDA-32FEB751FB9F}"/>
          </ac:spMkLst>
        </pc:spChg>
        <pc:spChg chg="mod">
          <ac:chgData name="Andrea Raso" userId="35234fb4-5e65-4a50-a07c-07e9f162eb34" providerId="ADAL" clId="{3082D607-2B1A-4E28-A9F5-308A84B482A2}" dt="2020-03-21T12:34:25.176" v="597" actId="207"/>
          <ac:spMkLst>
            <pc:docMk/>
            <pc:sldMk cId="1397346490" sldId="321"/>
            <ac:spMk id="19" creationId="{1C3FD575-0C46-4477-80D7-3A9027080671}"/>
          </ac:spMkLst>
        </pc:spChg>
        <pc:spChg chg="mod">
          <ac:chgData name="Andrea Raso" userId="35234fb4-5e65-4a50-a07c-07e9f162eb34" providerId="ADAL" clId="{3082D607-2B1A-4E28-A9F5-308A84B482A2}" dt="2020-03-21T12:34:27.028" v="598" actId="207"/>
          <ac:spMkLst>
            <pc:docMk/>
            <pc:sldMk cId="1397346490" sldId="321"/>
            <ac:spMk id="20" creationId="{919C338C-5A05-424A-93A1-E439C589053F}"/>
          </ac:spMkLst>
        </pc:spChg>
        <pc:spChg chg="mod">
          <ac:chgData name="Andrea Raso" userId="35234fb4-5e65-4a50-a07c-07e9f162eb34" providerId="ADAL" clId="{3082D607-2B1A-4E28-A9F5-308A84B482A2}" dt="2020-03-21T12:34:28.497" v="599" actId="207"/>
          <ac:spMkLst>
            <pc:docMk/>
            <pc:sldMk cId="1397346490" sldId="321"/>
            <ac:spMk id="21" creationId="{3319BA94-D2A0-4F8E-AC3D-5B4426C860E9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2" creationId="{06A4A23C-4C48-4A4C-B93D-25231DE0A168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2" creationId="{1B5463E9-9F08-4490-9B0E-425C0ACAC37A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3" creationId="{C6962A76-11E0-4DD4-9B14-2277EACA5BB1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3" creationId="{DC7A1D6C-42D6-41D1-AF3D-644CF7E7A27D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4" creationId="{3931B58D-0B3B-44B3-AE88-B0A432BDF162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4" creationId="{C73AB565-64E1-49BD-B829-AFC41843F1B6}"/>
          </ac:spMkLst>
        </pc:spChg>
        <pc:spChg chg="add del mod">
          <ac:chgData name="Andrea Raso" userId="35234fb4-5e65-4a50-a07c-07e9f162eb34" providerId="ADAL" clId="{3082D607-2B1A-4E28-A9F5-308A84B482A2}" dt="2020-03-21T12:34:47.302" v="603"/>
          <ac:spMkLst>
            <pc:docMk/>
            <pc:sldMk cId="1397346490" sldId="321"/>
            <ac:spMk id="25" creationId="{327B3A58-3A1F-4984-8850-C4C595C42D73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5" creationId="{41712A74-49B0-4BE3-A83F-303802ECEE5A}"/>
          </ac:spMkLst>
        </pc:spChg>
        <pc:spChg chg="add del">
          <ac:chgData name="Andrea Raso" userId="35234fb4-5e65-4a50-a07c-07e9f162eb34" providerId="ADAL" clId="{3082D607-2B1A-4E28-A9F5-308A84B482A2}" dt="2020-03-12T08:05:13.341" v="39"/>
          <ac:spMkLst>
            <pc:docMk/>
            <pc:sldMk cId="1397346490" sldId="321"/>
            <ac:spMk id="26" creationId="{BB1C4C13-A94B-4F5F-8B4B-F19156D36F49}"/>
          </ac:spMkLst>
        </pc:spChg>
        <pc:spChg chg="add del mod">
          <ac:chgData name="Andrea Raso" userId="35234fb4-5e65-4a50-a07c-07e9f162eb34" providerId="ADAL" clId="{3082D607-2B1A-4E28-A9F5-308A84B482A2}" dt="2020-03-12T08:30:09.937" v="224" actId="478"/>
          <ac:spMkLst>
            <pc:docMk/>
            <pc:sldMk cId="1397346490" sldId="321"/>
            <ac:spMk id="28" creationId="{4EC95613-15EE-4658-8AF7-AB359DAE8FDE}"/>
          </ac:spMkLst>
        </pc:spChg>
        <pc:graphicFrameChg chg="add del mod">
          <ac:chgData name="Andrea Raso" userId="35234fb4-5e65-4a50-a07c-07e9f162eb34" providerId="ADAL" clId="{3082D607-2B1A-4E28-A9F5-308A84B482A2}" dt="2020-03-28T10:43:31.860" v="765" actId="478"/>
          <ac:graphicFrameMkLst>
            <pc:docMk/>
            <pc:sldMk cId="1397346490" sldId="321"/>
            <ac:graphicFrameMk id="3" creationId="{0114725E-9AA8-498C-A62D-54D140AF9587}"/>
          </ac:graphicFrameMkLst>
        </pc:graphicFrameChg>
        <pc:graphicFrameChg chg="add del mod">
          <ac:chgData name="Andrea Raso" userId="35234fb4-5e65-4a50-a07c-07e9f162eb34" providerId="ADAL" clId="{3082D607-2B1A-4E28-A9F5-308A84B482A2}" dt="2020-03-28T10:44:21.776" v="769"/>
          <ac:graphicFrameMkLst>
            <pc:docMk/>
            <pc:sldMk cId="1397346490" sldId="321"/>
            <ac:graphicFrameMk id="9" creationId="{F1BB28AD-810E-4C65-90F9-B71F32A1FA90}"/>
          </ac:graphicFrameMkLst>
        </pc:graphicFrameChg>
        <pc:picChg chg="add del">
          <ac:chgData name="Andrea Raso" userId="35234fb4-5e65-4a50-a07c-07e9f162eb34" providerId="ADAL" clId="{3082D607-2B1A-4E28-A9F5-308A84B482A2}" dt="2020-03-12T08:05:10.809" v="37"/>
          <ac:picMkLst>
            <pc:docMk/>
            <pc:sldMk cId="1397346490" sldId="321"/>
            <ac:picMk id="3" creationId="{5C083476-3F3A-4075-8E05-A43DB4094DA3}"/>
          </ac:picMkLst>
        </pc:picChg>
        <pc:picChg chg="add del mod">
          <ac:chgData name="Andrea Raso" userId="35234fb4-5e65-4a50-a07c-07e9f162eb34" providerId="ADAL" clId="{3082D607-2B1A-4E28-A9F5-308A84B482A2}" dt="2020-03-12T08:07:33.498" v="68"/>
          <ac:picMkLst>
            <pc:docMk/>
            <pc:sldMk cId="1397346490" sldId="321"/>
            <ac:picMk id="7" creationId="{D2886929-529C-4EEB-9279-AE60A94ABB4B}"/>
          </ac:picMkLst>
        </pc:picChg>
        <pc:picChg chg="add del mod">
          <ac:chgData name="Andrea Raso" userId="35234fb4-5e65-4a50-a07c-07e9f162eb34" providerId="ADAL" clId="{3082D607-2B1A-4E28-A9F5-308A84B482A2}" dt="2020-03-12T08:26:43.788" v="179"/>
          <ac:picMkLst>
            <pc:docMk/>
            <pc:sldMk cId="1397346490" sldId="321"/>
            <ac:picMk id="27" creationId="{0467E77A-7B27-40F7-972C-A4FFDE92C9D7}"/>
          </ac:picMkLst>
        </pc:picChg>
      </pc:sldChg>
      <pc:sldChg chg="addSp delSp modSp add del">
        <pc:chgData name="Andrea Raso" userId="35234fb4-5e65-4a50-a07c-07e9f162eb34" providerId="ADAL" clId="{3082D607-2B1A-4E28-A9F5-308A84B482A2}" dt="2020-03-20T15:53:33.412" v="549" actId="2696"/>
        <pc:sldMkLst>
          <pc:docMk/>
          <pc:sldMk cId="1071204470" sldId="322"/>
        </pc:sldMkLst>
        <pc:spChg chg="mod">
          <ac:chgData name="Andrea Raso" userId="35234fb4-5e65-4a50-a07c-07e9f162eb34" providerId="ADAL" clId="{3082D607-2B1A-4E28-A9F5-308A84B482A2}" dt="2020-03-14T08:12:39.228" v="232" actId="14100"/>
          <ac:spMkLst>
            <pc:docMk/>
            <pc:sldMk cId="1071204470" sldId="322"/>
            <ac:spMk id="19" creationId="{A21EA81B-AB6E-4CF8-92A5-A3536AB09170}"/>
          </ac:spMkLst>
        </pc:spChg>
        <pc:picChg chg="add del mod">
          <ac:chgData name="Andrea Raso" userId="35234fb4-5e65-4a50-a07c-07e9f162eb34" providerId="ADAL" clId="{3082D607-2B1A-4E28-A9F5-308A84B482A2}" dt="2020-03-14T08:09:41.706" v="230" actId="478"/>
          <ac:picMkLst>
            <pc:docMk/>
            <pc:sldMk cId="1071204470" sldId="322"/>
            <ac:picMk id="3" creationId="{0B0841A1-9947-4E5C-A1DC-89E70BB14C64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5" creationId="{F23B5060-2F3D-44C6-83AA-1ACCBB5488CC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7" creationId="{672516E4-2510-4EF8-A8E5-C1F3EB905FD7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9" creationId="{62C9F492-EE46-4869-907E-605490A26AC9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11" creationId="{C85C6016-5E2A-48BD-BC59-BAC88270D62A}"/>
          </ac:picMkLst>
        </pc:picChg>
        <pc:picChg chg="mod">
          <ac:chgData name="Andrea Raso" userId="35234fb4-5e65-4a50-a07c-07e9f162eb34" providerId="ADAL" clId="{3082D607-2B1A-4E28-A9F5-308A84B482A2}" dt="2020-03-14T08:09:34.030" v="229" actId="207"/>
          <ac:picMkLst>
            <pc:docMk/>
            <pc:sldMk cId="1071204470" sldId="322"/>
            <ac:picMk id="14" creationId="{3A6D9F9C-E4A4-4A20-B764-F4F323EE5323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47" creationId="{44701246-B405-467F-855E-C6D9880F3B3E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49" creationId="{14457D1A-8120-426B-9640-D08134C82E10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1" creationId="{56B6D713-BF7B-4D5C-A85C-301320C46108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3" creationId="{47B66DF9-B59B-4E71-976F-5AF8AFB6B8D2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5" creationId="{9A27301D-9972-4ACE-B3F8-7C79EE17BDB3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57" creationId="{93FEF001-6AF9-49B2-868A-D0327B636F24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59" creationId="{AEEB5FE1-1D00-427E-BA22-468D2C0A3CBE}"/>
          </ac:picMkLst>
        </pc:picChg>
        <pc:picChg chg="mod">
          <ac:chgData name="Andrea Raso" userId="35234fb4-5e65-4a50-a07c-07e9f162eb34" providerId="ADAL" clId="{3082D607-2B1A-4E28-A9F5-308A84B482A2}" dt="2020-03-14T08:09:29.876" v="228" actId="207"/>
          <ac:picMkLst>
            <pc:docMk/>
            <pc:sldMk cId="1071204470" sldId="322"/>
            <ac:picMk id="61" creationId="{5AD34197-61C1-49BA-B4EA-362E101DC747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63" creationId="{BB7003C0-161C-4628-9D88-5CE30274782E}"/>
          </ac:picMkLst>
        </pc:picChg>
        <pc:picChg chg="mod">
          <ac:chgData name="Andrea Raso" userId="35234fb4-5e65-4a50-a07c-07e9f162eb34" providerId="ADAL" clId="{3082D607-2B1A-4E28-A9F5-308A84B482A2}" dt="2020-03-14T08:09:21.082" v="227" actId="207"/>
          <ac:picMkLst>
            <pc:docMk/>
            <pc:sldMk cId="1071204470" sldId="322"/>
            <ac:picMk id="65" creationId="{C0665E0C-315E-4167-85D0-C37DEFC70E2D}"/>
          </ac:picMkLst>
        </pc:picChg>
      </pc:sldChg>
      <pc:sldChg chg="modSp del">
        <pc:chgData name="Andrea Raso" userId="35234fb4-5e65-4a50-a07c-07e9f162eb34" providerId="ADAL" clId="{3082D607-2B1A-4E28-A9F5-308A84B482A2}" dt="2020-03-30T15:56:29.283" v="3265" actId="2696"/>
        <pc:sldMkLst>
          <pc:docMk/>
          <pc:sldMk cId="229309224" sldId="323"/>
        </pc:sldMkLst>
        <pc:picChg chg="mod">
          <ac:chgData name="Andrea Raso" userId="35234fb4-5e65-4a50-a07c-07e9f162eb34" providerId="ADAL" clId="{3082D607-2B1A-4E28-A9F5-308A84B482A2}" dt="2020-03-30T15:53:41.252" v="3251"/>
          <ac:picMkLst>
            <pc:docMk/>
            <pc:sldMk cId="229309224" sldId="323"/>
            <ac:picMk id="4" creationId="{8E4325AC-38F1-4237-9D1D-83B78EA3F2B6}"/>
          </ac:picMkLst>
        </pc:picChg>
        <pc:picChg chg="mod">
          <ac:chgData name="Andrea Raso" userId="35234fb4-5e65-4a50-a07c-07e9f162eb34" providerId="ADAL" clId="{3082D607-2B1A-4E28-A9F5-308A84B482A2}" dt="2020-03-30T15:53:40.272" v="3249"/>
          <ac:picMkLst>
            <pc:docMk/>
            <pc:sldMk cId="229309224" sldId="323"/>
            <ac:picMk id="8" creationId="{287BBAED-0097-4355-AD6C-1F7629AB4FB0}"/>
          </ac:picMkLst>
        </pc:picChg>
        <pc:picChg chg="mod">
          <ac:chgData name="Andrea Raso" userId="35234fb4-5e65-4a50-a07c-07e9f162eb34" providerId="ADAL" clId="{3082D607-2B1A-4E28-A9F5-308A84B482A2}" dt="2020-03-30T15:53:42.355" v="3252"/>
          <ac:picMkLst>
            <pc:docMk/>
            <pc:sldMk cId="229309224" sldId="323"/>
            <ac:picMk id="11" creationId="{2E19CDE9-D0E9-4C23-B4A3-23D0BA6AFCBC}"/>
          </ac:picMkLst>
        </pc:picChg>
        <pc:picChg chg="mod">
          <ac:chgData name="Andrea Raso" userId="35234fb4-5e65-4a50-a07c-07e9f162eb34" providerId="ADAL" clId="{3082D607-2B1A-4E28-A9F5-308A84B482A2}" dt="2020-03-30T15:53:45.761" v="3256"/>
          <ac:picMkLst>
            <pc:docMk/>
            <pc:sldMk cId="229309224" sldId="323"/>
            <ac:picMk id="15" creationId="{B7D2B529-9066-4184-815C-B764B7808D61}"/>
          </ac:picMkLst>
        </pc:picChg>
        <pc:picChg chg="mod">
          <ac:chgData name="Andrea Raso" userId="35234fb4-5e65-4a50-a07c-07e9f162eb34" providerId="ADAL" clId="{3082D607-2B1A-4E28-A9F5-308A84B482A2}" dt="2020-03-30T15:53:47.252" v="3258"/>
          <ac:picMkLst>
            <pc:docMk/>
            <pc:sldMk cId="229309224" sldId="323"/>
            <ac:picMk id="36" creationId="{BA9CCBD4-71F2-43FE-ACB9-AE4AAFF3F39A}"/>
          </ac:picMkLst>
        </pc:picChg>
        <pc:picChg chg="mod">
          <ac:chgData name="Andrea Raso" userId="35234fb4-5e65-4a50-a07c-07e9f162eb34" providerId="ADAL" clId="{3082D607-2B1A-4E28-A9F5-308A84B482A2}" dt="2020-03-30T15:53:44.249" v="3254"/>
          <ac:picMkLst>
            <pc:docMk/>
            <pc:sldMk cId="229309224" sldId="323"/>
            <ac:picMk id="37" creationId="{EC78E42A-A54C-4C22-8589-7027C0A3DAF8}"/>
          </ac:picMkLst>
        </pc:picChg>
        <pc:picChg chg="mod">
          <ac:chgData name="Andrea Raso" userId="35234fb4-5e65-4a50-a07c-07e9f162eb34" providerId="ADAL" clId="{3082D607-2B1A-4E28-A9F5-308A84B482A2}" dt="2020-03-30T15:53:46.462" v="3257"/>
          <ac:picMkLst>
            <pc:docMk/>
            <pc:sldMk cId="229309224" sldId="323"/>
            <ac:picMk id="40" creationId="{957276CA-5282-454D-B0C6-DEF48B1A6450}"/>
          </ac:picMkLst>
        </pc:picChg>
        <pc:picChg chg="mod">
          <ac:chgData name="Andrea Raso" userId="35234fb4-5e65-4a50-a07c-07e9f162eb34" providerId="ADAL" clId="{3082D607-2B1A-4E28-A9F5-308A84B482A2}" dt="2020-03-30T15:53:45.018" v="3255"/>
          <ac:picMkLst>
            <pc:docMk/>
            <pc:sldMk cId="229309224" sldId="323"/>
            <ac:picMk id="46" creationId="{B5DE4F4C-C87B-4CF2-9DA8-58DDE5BFBD53}"/>
          </ac:picMkLst>
        </pc:picChg>
        <pc:picChg chg="mod">
          <ac:chgData name="Andrea Raso" userId="35234fb4-5e65-4a50-a07c-07e9f162eb34" providerId="ADAL" clId="{3082D607-2B1A-4E28-A9F5-308A84B482A2}" dt="2020-03-30T15:53:47.902" v="3259"/>
          <ac:picMkLst>
            <pc:docMk/>
            <pc:sldMk cId="229309224" sldId="323"/>
            <ac:picMk id="48" creationId="{1AFFB65A-3F40-437D-BE14-F9C740F3704B}"/>
          </ac:picMkLst>
        </pc:picChg>
        <pc:picChg chg="mod">
          <ac:chgData name="Andrea Raso" userId="35234fb4-5e65-4a50-a07c-07e9f162eb34" providerId="ADAL" clId="{3082D607-2B1A-4E28-A9F5-308A84B482A2}" dt="2020-03-30T15:53:42.983" v="3253"/>
          <ac:picMkLst>
            <pc:docMk/>
            <pc:sldMk cId="229309224" sldId="323"/>
            <ac:picMk id="56" creationId="{4FC9295A-918D-4343-9609-E625E36ED933}"/>
          </ac:picMkLst>
        </pc:picChg>
        <pc:picChg chg="mod">
          <ac:chgData name="Andrea Raso" userId="35234fb4-5e65-4a50-a07c-07e9f162eb34" providerId="ADAL" clId="{3082D607-2B1A-4E28-A9F5-308A84B482A2}" dt="2020-03-30T15:53:48.614" v="3260"/>
          <ac:picMkLst>
            <pc:docMk/>
            <pc:sldMk cId="229309224" sldId="323"/>
            <ac:picMk id="58" creationId="{40AC0581-4814-43D9-B724-B700BA03E7A0}"/>
          </ac:picMkLst>
        </pc:picChg>
        <pc:picChg chg="mod">
          <ac:chgData name="Andrea Raso" userId="35234fb4-5e65-4a50-a07c-07e9f162eb34" providerId="ADAL" clId="{3082D607-2B1A-4E28-A9F5-308A84B482A2}" dt="2020-03-30T15:53:38.870" v="3247"/>
          <ac:picMkLst>
            <pc:docMk/>
            <pc:sldMk cId="229309224" sldId="323"/>
            <ac:picMk id="63" creationId="{C9EB178B-1CA0-4D9D-831D-7DD33BAFDADD}"/>
          </ac:picMkLst>
        </pc:picChg>
        <pc:picChg chg="mod">
          <ac:chgData name="Andrea Raso" userId="35234fb4-5e65-4a50-a07c-07e9f162eb34" providerId="ADAL" clId="{3082D607-2B1A-4E28-A9F5-308A84B482A2}" dt="2020-03-30T15:53:38.105" v="3246"/>
          <ac:picMkLst>
            <pc:docMk/>
            <pc:sldMk cId="229309224" sldId="323"/>
            <ac:picMk id="64" creationId="{E23D55CF-9697-4A44-903A-CEAE344C6B90}"/>
          </ac:picMkLst>
        </pc:picChg>
        <pc:picChg chg="mod">
          <ac:chgData name="Andrea Raso" userId="35234fb4-5e65-4a50-a07c-07e9f162eb34" providerId="ADAL" clId="{3082D607-2B1A-4E28-A9F5-308A84B482A2}" dt="2020-03-30T15:53:37.047" v="3245"/>
          <ac:picMkLst>
            <pc:docMk/>
            <pc:sldMk cId="229309224" sldId="323"/>
            <ac:picMk id="65" creationId="{A656BBC1-5682-42A4-B542-7AB2AEF940A6}"/>
          </ac:picMkLst>
        </pc:picChg>
        <pc:picChg chg="mod">
          <ac:chgData name="Andrea Raso" userId="35234fb4-5e65-4a50-a07c-07e9f162eb34" providerId="ADAL" clId="{3082D607-2B1A-4E28-A9F5-308A84B482A2}" dt="2020-03-30T15:53:39.601" v="3248"/>
          <ac:picMkLst>
            <pc:docMk/>
            <pc:sldMk cId="229309224" sldId="323"/>
            <ac:picMk id="66" creationId="{3D87242D-3561-47A5-8BE4-3D1943CA3890}"/>
          </ac:picMkLst>
        </pc:picChg>
      </pc:sldChg>
      <pc:sldChg chg="modSp del ord">
        <pc:chgData name="Andrea Raso" userId="35234fb4-5e65-4a50-a07c-07e9f162eb34" providerId="ADAL" clId="{3082D607-2B1A-4E28-A9F5-308A84B482A2}" dt="2020-03-30T15:56:30.177" v="3266" actId="2696"/>
        <pc:sldMkLst>
          <pc:docMk/>
          <pc:sldMk cId="3921073480" sldId="324"/>
        </pc:sldMkLst>
        <pc:picChg chg="mod">
          <ac:chgData name="Andrea Raso" userId="35234fb4-5e65-4a50-a07c-07e9f162eb34" providerId="ADAL" clId="{3082D607-2B1A-4E28-A9F5-308A84B482A2}" dt="2020-03-30T15:53:01.183" v="3231"/>
          <ac:picMkLst>
            <pc:docMk/>
            <pc:sldMk cId="3921073480" sldId="324"/>
            <ac:picMk id="4" creationId="{AFDADA3C-30F1-406E-855A-6E0D6633581A}"/>
          </ac:picMkLst>
        </pc:picChg>
        <pc:picChg chg="mod">
          <ac:chgData name="Andrea Raso" userId="35234fb4-5e65-4a50-a07c-07e9f162eb34" providerId="ADAL" clId="{3082D607-2B1A-4E28-A9F5-308A84B482A2}" dt="2020-03-30T15:53:02.491" v="3233"/>
          <ac:picMkLst>
            <pc:docMk/>
            <pc:sldMk cId="3921073480" sldId="324"/>
            <ac:picMk id="5" creationId="{2CC5A3B7-DB82-45A6-AB0B-D3DDEBE4D189}"/>
          </ac:picMkLst>
        </pc:picChg>
        <pc:picChg chg="mod">
          <ac:chgData name="Andrea Raso" userId="35234fb4-5e65-4a50-a07c-07e9f162eb34" providerId="ADAL" clId="{3082D607-2B1A-4E28-A9F5-308A84B482A2}" dt="2020-03-30T15:52:57.807" v="3226"/>
          <ac:picMkLst>
            <pc:docMk/>
            <pc:sldMk cId="3921073480" sldId="324"/>
            <ac:picMk id="7" creationId="{EB0BF7F4-8AEE-4794-889D-59EAF8B29E70}"/>
          </ac:picMkLst>
        </pc:picChg>
        <pc:picChg chg="mod">
          <ac:chgData name="Andrea Raso" userId="35234fb4-5e65-4a50-a07c-07e9f162eb34" providerId="ADAL" clId="{3082D607-2B1A-4E28-A9F5-308A84B482A2}" dt="2020-03-30T15:53:25.933" v="3244"/>
          <ac:picMkLst>
            <pc:docMk/>
            <pc:sldMk cId="3921073480" sldId="324"/>
            <ac:picMk id="8" creationId="{D8900FA6-B54F-4AAA-A48A-347440A83CBB}"/>
          </ac:picMkLst>
        </pc:picChg>
        <pc:picChg chg="mod">
          <ac:chgData name="Andrea Raso" userId="35234fb4-5e65-4a50-a07c-07e9f162eb34" providerId="ADAL" clId="{3082D607-2B1A-4E28-A9F5-308A84B482A2}" dt="2020-03-30T15:52:59.867" v="3229"/>
          <ac:picMkLst>
            <pc:docMk/>
            <pc:sldMk cId="3921073480" sldId="324"/>
            <ac:picMk id="9" creationId="{3E312EF3-0970-488C-BDA1-1A43C402A8D2}"/>
          </ac:picMkLst>
        </pc:picChg>
        <pc:picChg chg="mod">
          <ac:chgData name="Andrea Raso" userId="35234fb4-5e65-4a50-a07c-07e9f162eb34" providerId="ADAL" clId="{3082D607-2B1A-4E28-A9F5-308A84B482A2}" dt="2020-03-30T15:52:52.569" v="3222"/>
          <ac:picMkLst>
            <pc:docMk/>
            <pc:sldMk cId="3921073480" sldId="324"/>
            <ac:picMk id="10" creationId="{91D97606-55F5-4267-9370-2EED51FF262C}"/>
          </ac:picMkLst>
        </pc:picChg>
        <pc:picChg chg="mod">
          <ac:chgData name="Andrea Raso" userId="35234fb4-5e65-4a50-a07c-07e9f162eb34" providerId="ADAL" clId="{3082D607-2B1A-4E28-A9F5-308A84B482A2}" dt="2020-03-30T15:53:23.073" v="3243"/>
          <ac:picMkLst>
            <pc:docMk/>
            <pc:sldMk cId="3921073480" sldId="324"/>
            <ac:picMk id="13" creationId="{1358E476-558F-4F60-8423-943E11F2AFD0}"/>
          </ac:picMkLst>
        </pc:picChg>
        <pc:picChg chg="mod">
          <ac:chgData name="Andrea Raso" userId="35234fb4-5e65-4a50-a07c-07e9f162eb34" providerId="ADAL" clId="{3082D607-2B1A-4E28-A9F5-308A84B482A2}" dt="2020-03-30T15:53:22.068" v="3242"/>
          <ac:picMkLst>
            <pc:docMk/>
            <pc:sldMk cId="3921073480" sldId="324"/>
            <ac:picMk id="21" creationId="{BE9F68E7-BF5D-46D8-A874-689037F64592}"/>
          </ac:picMkLst>
        </pc:picChg>
        <pc:picChg chg="mod">
          <ac:chgData name="Andrea Raso" userId="35234fb4-5e65-4a50-a07c-07e9f162eb34" providerId="ADAL" clId="{3082D607-2B1A-4E28-A9F5-308A84B482A2}" dt="2020-03-30T15:52:59.260" v="3228"/>
          <ac:picMkLst>
            <pc:docMk/>
            <pc:sldMk cId="3921073480" sldId="324"/>
            <ac:picMk id="25" creationId="{BA04F81E-A896-419A-9CCA-0A1231C0C17F}"/>
          </ac:picMkLst>
        </pc:picChg>
        <pc:picChg chg="mod">
          <ac:chgData name="Andrea Raso" userId="35234fb4-5e65-4a50-a07c-07e9f162eb34" providerId="ADAL" clId="{3082D607-2B1A-4E28-A9F5-308A84B482A2}" dt="2020-03-30T15:53:16.232" v="3240"/>
          <ac:picMkLst>
            <pc:docMk/>
            <pc:sldMk cId="3921073480" sldId="324"/>
            <ac:picMk id="27" creationId="{95E037F4-094E-4DFF-A5CA-FE1DD334DADE}"/>
          </ac:picMkLst>
        </pc:picChg>
        <pc:picChg chg="mod">
          <ac:chgData name="Andrea Raso" userId="35234fb4-5e65-4a50-a07c-07e9f162eb34" providerId="ADAL" clId="{3082D607-2B1A-4E28-A9F5-308A84B482A2}" dt="2020-03-30T15:52:58.413" v="3227"/>
          <ac:picMkLst>
            <pc:docMk/>
            <pc:sldMk cId="3921073480" sldId="324"/>
            <ac:picMk id="28" creationId="{7ACCCB88-23C0-40DE-BFF6-5007709998B5}"/>
          </ac:picMkLst>
        </pc:picChg>
        <pc:picChg chg="mod">
          <ac:chgData name="Andrea Raso" userId="35234fb4-5e65-4a50-a07c-07e9f162eb34" providerId="ADAL" clId="{3082D607-2B1A-4E28-A9F5-308A84B482A2}" dt="2020-03-30T15:53:17.163" v="3241"/>
          <ac:picMkLst>
            <pc:docMk/>
            <pc:sldMk cId="3921073480" sldId="324"/>
            <ac:picMk id="31" creationId="{C45B7276-CC67-4728-BA47-3F19601131B6}"/>
          </ac:picMkLst>
        </pc:picChg>
        <pc:picChg chg="mod">
          <ac:chgData name="Andrea Raso" userId="35234fb4-5e65-4a50-a07c-07e9f162eb34" providerId="ADAL" clId="{3082D607-2B1A-4E28-A9F5-308A84B482A2}" dt="2020-03-30T15:53:00.506" v="3230"/>
          <ac:picMkLst>
            <pc:docMk/>
            <pc:sldMk cId="3921073480" sldId="324"/>
            <ac:picMk id="35" creationId="{7061CF45-0BD0-4F44-9EC9-15EC1635F8C1}"/>
          </ac:picMkLst>
        </pc:picChg>
        <pc:picChg chg="mod">
          <ac:chgData name="Andrea Raso" userId="35234fb4-5e65-4a50-a07c-07e9f162eb34" providerId="ADAL" clId="{3082D607-2B1A-4E28-A9F5-308A84B482A2}" dt="2020-03-30T15:53:03.985" v="3235"/>
          <ac:picMkLst>
            <pc:docMk/>
            <pc:sldMk cId="3921073480" sldId="324"/>
            <ac:picMk id="39" creationId="{CA0E0D17-99F0-4722-B85B-3BD5671FE2A0}"/>
          </ac:picMkLst>
        </pc:picChg>
        <pc:picChg chg="mod">
          <ac:chgData name="Andrea Raso" userId="35234fb4-5e65-4a50-a07c-07e9f162eb34" providerId="ADAL" clId="{3082D607-2B1A-4E28-A9F5-308A84B482A2}" dt="2020-03-30T15:52:54.603" v="3223"/>
          <ac:picMkLst>
            <pc:docMk/>
            <pc:sldMk cId="3921073480" sldId="324"/>
            <ac:picMk id="42" creationId="{BC082EA6-6A72-459E-BAA1-C6FCE9CB4D28}"/>
          </ac:picMkLst>
        </pc:picChg>
        <pc:picChg chg="mod">
          <ac:chgData name="Andrea Raso" userId="35234fb4-5e65-4a50-a07c-07e9f162eb34" providerId="ADAL" clId="{3082D607-2B1A-4E28-A9F5-308A84B482A2}" dt="2020-03-30T15:53:03.330" v="3234"/>
          <ac:picMkLst>
            <pc:docMk/>
            <pc:sldMk cId="3921073480" sldId="324"/>
            <ac:picMk id="43" creationId="{153DADF2-22A3-4E88-83BB-4F250259F215}"/>
          </ac:picMkLst>
        </pc:picChg>
        <pc:picChg chg="mod">
          <ac:chgData name="Andrea Raso" userId="35234fb4-5e65-4a50-a07c-07e9f162eb34" providerId="ADAL" clId="{3082D607-2B1A-4E28-A9F5-308A84B482A2}" dt="2020-03-30T15:52:57.049" v="3225"/>
          <ac:picMkLst>
            <pc:docMk/>
            <pc:sldMk cId="3921073480" sldId="324"/>
            <ac:picMk id="45" creationId="{2267E8C8-4CE3-4503-B375-84F7C8FA8867}"/>
          </ac:picMkLst>
        </pc:picChg>
        <pc:picChg chg="mod">
          <ac:chgData name="Andrea Raso" userId="35234fb4-5e65-4a50-a07c-07e9f162eb34" providerId="ADAL" clId="{3082D607-2B1A-4E28-A9F5-308A84B482A2}" dt="2020-03-30T15:53:01.825" v="3232"/>
          <ac:picMkLst>
            <pc:docMk/>
            <pc:sldMk cId="3921073480" sldId="324"/>
            <ac:picMk id="47" creationId="{C94E93CF-F67F-4E09-9577-FCF40FDDCC3F}"/>
          </ac:picMkLst>
        </pc:picChg>
      </pc:sldChg>
      <pc:sldChg chg="addSp delSp modSp ord">
        <pc:chgData name="Andrea Raso" userId="35234fb4-5e65-4a50-a07c-07e9f162eb34" providerId="ADAL" clId="{3082D607-2B1A-4E28-A9F5-308A84B482A2}" dt="2020-03-31T14:53:55.484" v="3619" actId="20577"/>
        <pc:sldMkLst>
          <pc:docMk/>
          <pc:sldMk cId="3548941852" sldId="325"/>
        </pc:sldMkLst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3" creationId="{0EA8F74E-05AC-4917-9257-42CCCD3756E2}"/>
          </ac:spMkLst>
        </pc:spChg>
        <pc:spChg chg="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9" creationId="{35251022-96CD-412A-8B88-37B091996E7B}"/>
          </ac:spMkLst>
        </pc:spChg>
        <pc:spChg chg="add del mod">
          <ac:chgData name="Andrea Raso" userId="35234fb4-5e65-4a50-a07c-07e9f162eb34" providerId="ADAL" clId="{3082D607-2B1A-4E28-A9F5-308A84B482A2}" dt="2020-03-30T12:29:15.143" v="912" actId="478"/>
          <ac:spMkLst>
            <pc:docMk/>
            <pc:sldMk cId="3548941852" sldId="325"/>
            <ac:spMk id="9" creationId="{6918A937-0DB5-418C-B630-669DAEC965C3}"/>
          </ac:spMkLst>
        </pc:spChg>
        <pc:spChg chg="add mod">
          <ac:chgData name="Andrea Raso" userId="35234fb4-5e65-4a50-a07c-07e9f162eb34" providerId="ADAL" clId="{3082D607-2B1A-4E28-A9F5-308A84B482A2}" dt="2020-03-31T14:53:55.484" v="3619" actId="20577"/>
          <ac:spMkLst>
            <pc:docMk/>
            <pc:sldMk cId="3548941852" sldId="325"/>
            <ac:spMk id="10" creationId="{47260083-ED21-4179-998A-B4DF64AD3749}"/>
          </ac:spMkLst>
        </pc:spChg>
        <pc:spChg chg="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10" creationId="{8B104351-EEDE-4428-A5EE-F503E8081084}"/>
          </ac:spMkLst>
        </pc:spChg>
        <pc:spChg chg="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11" creationId="{AC6CC7E6-6F44-4FF9-BF6D-DCA3B75F242E}"/>
          </ac:spMkLst>
        </pc:spChg>
        <pc:spChg chg="add mod">
          <ac:chgData name="Andrea Raso" userId="35234fb4-5e65-4a50-a07c-07e9f162eb34" providerId="ADAL" clId="{3082D607-2B1A-4E28-A9F5-308A84B482A2}" dt="2020-03-31T14:53:47.118" v="3611" actId="20577"/>
          <ac:spMkLst>
            <pc:docMk/>
            <pc:sldMk cId="3548941852" sldId="325"/>
            <ac:spMk id="12" creationId="{03AFD2F0-63A4-4CE6-B2E2-95BD4018C770}"/>
          </ac:spMkLst>
        </pc:spChg>
        <pc:spChg chg="del mod">
          <ac:chgData name="Andrea Raso" userId="35234fb4-5e65-4a50-a07c-07e9f162eb34" providerId="ADAL" clId="{3082D607-2B1A-4E28-A9F5-308A84B482A2}" dt="2020-03-20T10:21:13.903" v="415" actId="478"/>
          <ac:spMkLst>
            <pc:docMk/>
            <pc:sldMk cId="3548941852" sldId="325"/>
            <ac:spMk id="12" creationId="{2057665A-5C27-4939-967F-290FF060C107}"/>
          </ac:spMkLst>
        </pc:spChg>
        <pc:spChg chg="del mod">
          <ac:chgData name="Andrea Raso" userId="35234fb4-5e65-4a50-a07c-07e9f162eb34" providerId="ADAL" clId="{3082D607-2B1A-4E28-A9F5-308A84B482A2}" dt="2020-03-20T10:20:31.831" v="408" actId="478"/>
          <ac:spMkLst>
            <pc:docMk/>
            <pc:sldMk cId="3548941852" sldId="325"/>
            <ac:spMk id="13" creationId="{3C788B6E-0F3F-45AC-A194-ED1C19F9BBEE}"/>
          </ac:spMkLst>
        </pc:spChg>
        <pc:spChg chg="add mod">
          <ac:chgData name="Andrea Raso" userId="35234fb4-5e65-4a50-a07c-07e9f162eb34" providerId="ADAL" clId="{3082D607-2B1A-4E28-A9F5-308A84B482A2}" dt="2020-03-31T14:53:51.756" v="3615" actId="20577"/>
          <ac:spMkLst>
            <pc:docMk/>
            <pc:sldMk cId="3548941852" sldId="325"/>
            <ac:spMk id="13" creationId="{5A6EC378-1D0A-42EF-AD27-A61506D1621A}"/>
          </ac:spMkLst>
        </pc:spChg>
        <pc:spChg chg="del mod">
          <ac:chgData name="Andrea Raso" userId="35234fb4-5e65-4a50-a07c-07e9f162eb34" providerId="ADAL" clId="{3082D607-2B1A-4E28-A9F5-308A84B482A2}" dt="2020-03-20T10:21:04.439" v="413" actId="478"/>
          <ac:spMkLst>
            <pc:docMk/>
            <pc:sldMk cId="3548941852" sldId="325"/>
            <ac:spMk id="14" creationId="{00CBCBD8-2711-4301-BD10-0BDCE115C42F}"/>
          </ac:spMkLst>
        </pc:spChg>
        <pc:spChg chg="add mod">
          <ac:chgData name="Andrea Raso" userId="35234fb4-5e65-4a50-a07c-07e9f162eb34" providerId="ADAL" clId="{3082D607-2B1A-4E28-A9F5-308A84B482A2}" dt="2020-03-31T14:53:49.494" v="3613" actId="20577"/>
          <ac:spMkLst>
            <pc:docMk/>
            <pc:sldMk cId="3548941852" sldId="325"/>
            <ac:spMk id="14" creationId="{844638E9-8A83-4AE6-AE6B-67A1A977BF10}"/>
          </ac:spMkLst>
        </pc:spChg>
        <pc:spChg chg="add del mod">
          <ac:chgData name="Andrea Raso" userId="35234fb4-5e65-4a50-a07c-07e9f162eb34" providerId="ADAL" clId="{3082D607-2B1A-4E28-A9F5-308A84B482A2}" dt="2020-03-30T12:35:32.087" v="1192" actId="478"/>
          <ac:spMkLst>
            <pc:docMk/>
            <pc:sldMk cId="3548941852" sldId="325"/>
            <ac:spMk id="14" creationId="{E2E89B35-2466-4113-9B14-399C4C04F355}"/>
          </ac:spMkLst>
        </pc:spChg>
        <pc:spChg chg="add del">
          <ac:chgData name="Andrea Raso" userId="35234fb4-5e65-4a50-a07c-07e9f162eb34" providerId="ADAL" clId="{3082D607-2B1A-4E28-A9F5-308A84B482A2}" dt="2020-03-30T12:35:06.136" v="1149"/>
          <ac:spMkLst>
            <pc:docMk/>
            <pc:sldMk cId="3548941852" sldId="325"/>
            <ac:spMk id="15" creationId="{06C2FE20-CC06-4014-8543-CB8B24C734F3}"/>
          </ac:spMkLst>
        </pc:spChg>
        <pc:spChg chg="add mod">
          <ac:chgData name="Andrea Raso" userId="35234fb4-5e65-4a50-a07c-07e9f162eb34" providerId="ADAL" clId="{3082D607-2B1A-4E28-A9F5-308A84B482A2}" dt="2020-03-31T14:53:54.028" v="3617" actId="20577"/>
          <ac:spMkLst>
            <pc:docMk/>
            <pc:sldMk cId="3548941852" sldId="325"/>
            <ac:spMk id="15" creationId="{708C8ADD-2605-4062-9336-9E40D21AF3D7}"/>
          </ac:spMkLst>
        </pc:spChg>
        <pc:spChg chg="add del mod">
          <ac:chgData name="Andrea Raso" userId="35234fb4-5e65-4a50-a07c-07e9f162eb34" providerId="ADAL" clId="{3082D607-2B1A-4E28-A9F5-308A84B482A2}" dt="2020-03-12T08:22:30.191" v="136" actId="478"/>
          <ac:spMkLst>
            <pc:docMk/>
            <pc:sldMk cId="3548941852" sldId="325"/>
            <ac:spMk id="16" creationId="{21E01A32-D24D-4F45-9330-835B2BEDC8B4}"/>
          </ac:spMkLst>
        </pc:spChg>
        <pc:spChg chg="add del mod">
          <ac:chgData name="Andrea Raso" userId="35234fb4-5e65-4a50-a07c-07e9f162eb34" providerId="ADAL" clId="{3082D607-2B1A-4E28-A9F5-308A84B482A2}" dt="2020-03-20T10:06:38.720" v="272" actId="478"/>
          <ac:spMkLst>
            <pc:docMk/>
            <pc:sldMk cId="3548941852" sldId="325"/>
            <ac:spMk id="16" creationId="{CE8ABB47-AACB-4BC9-A40B-320D0EA67ACC}"/>
          </ac:spMkLst>
        </pc:spChg>
        <pc:spChg chg="add mod">
          <ac:chgData name="Andrea Raso" userId="35234fb4-5e65-4a50-a07c-07e9f162eb34" providerId="ADAL" clId="{3082D607-2B1A-4E28-A9F5-308A84B482A2}" dt="2020-03-31T14:52:51.907" v="3599" actId="14100"/>
          <ac:spMkLst>
            <pc:docMk/>
            <pc:sldMk cId="3548941852" sldId="325"/>
            <ac:spMk id="16" creationId="{D7AA11CC-9997-469D-97D3-853F3907EADA}"/>
          </ac:spMkLst>
        </pc:spChg>
        <pc:spChg chg="add del mod">
          <ac:chgData name="Andrea Raso" userId="35234fb4-5e65-4a50-a07c-07e9f162eb34" providerId="ADAL" clId="{3082D607-2B1A-4E28-A9F5-308A84B482A2}" dt="2020-03-20T10:06:37.401" v="271" actId="478"/>
          <ac:spMkLst>
            <pc:docMk/>
            <pc:sldMk cId="3548941852" sldId="325"/>
            <ac:spMk id="17" creationId="{2856E3DA-9DF3-457D-88B2-1A2B34890868}"/>
          </ac:spMkLst>
        </pc:spChg>
        <pc:spChg chg="add del mod">
          <ac:chgData name="Andrea Raso" userId="35234fb4-5e65-4a50-a07c-07e9f162eb34" providerId="ADAL" clId="{3082D607-2B1A-4E28-A9F5-308A84B482A2}" dt="2020-03-12T08:23:15.896" v="148" actId="478"/>
          <ac:spMkLst>
            <pc:docMk/>
            <pc:sldMk cId="3548941852" sldId="325"/>
            <ac:spMk id="17" creationId="{538BFF57-A60E-4FC1-A860-9EE7748932E7}"/>
          </ac:spMkLst>
        </pc:spChg>
        <pc:spChg chg="add del mod">
          <ac:chgData name="Andrea Raso" userId="35234fb4-5e65-4a50-a07c-07e9f162eb34" providerId="ADAL" clId="{3082D607-2B1A-4E28-A9F5-308A84B482A2}" dt="2020-03-30T12:35:30.487" v="1191" actId="478"/>
          <ac:spMkLst>
            <pc:docMk/>
            <pc:sldMk cId="3548941852" sldId="325"/>
            <ac:spMk id="17" creationId="{B5DFBC32-42C1-4E19-983A-0B9AFB17817C}"/>
          </ac:spMkLst>
        </pc:spChg>
        <pc:spChg chg="add del mod">
          <ac:chgData name="Andrea Raso" userId="35234fb4-5e65-4a50-a07c-07e9f162eb34" providerId="ADAL" clId="{3082D607-2B1A-4E28-A9F5-308A84B482A2}" dt="2020-03-20T10:09:57.848" v="322" actId="478"/>
          <ac:spMkLst>
            <pc:docMk/>
            <pc:sldMk cId="3548941852" sldId="325"/>
            <ac:spMk id="18" creationId="{0444816D-F670-4540-853C-45B37D61B52C}"/>
          </ac:spMkLst>
        </pc:spChg>
        <pc:spChg chg="add mod">
          <ac:chgData name="Andrea Raso" userId="35234fb4-5e65-4a50-a07c-07e9f162eb34" providerId="ADAL" clId="{3082D607-2B1A-4E28-A9F5-308A84B482A2}" dt="2020-03-31T14:52:49.585" v="3598" actId="14100"/>
          <ac:spMkLst>
            <pc:docMk/>
            <pc:sldMk cId="3548941852" sldId="325"/>
            <ac:spMk id="18" creationId="{1B264D80-3A8E-4E65-9C05-0712C2C80B61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19" creationId="{1E73DFA1-0E4F-44DD-8D44-9D88EFB8EDF2}"/>
          </ac:spMkLst>
        </pc:spChg>
        <pc:spChg chg="add 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20" creationId="{19ED4940-B982-4DD1-9363-A3ABB5B09F94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21" creationId="{2D69C37D-9AC5-4D7F-8CF4-DF3F48E8AE9C}"/>
          </ac:spMkLst>
        </pc:spChg>
        <pc:spChg chg="add del mod">
          <ac:chgData name="Andrea Raso" userId="35234fb4-5e65-4a50-a07c-07e9f162eb34" providerId="ADAL" clId="{3082D607-2B1A-4E28-A9F5-308A84B482A2}" dt="2020-03-24T09:04:00.100" v="690" actId="478"/>
          <ac:spMkLst>
            <pc:docMk/>
            <pc:sldMk cId="3548941852" sldId="325"/>
            <ac:spMk id="22" creationId="{96278A2F-74CC-4B68-9A22-938E813A1104}"/>
          </ac:spMkLst>
        </pc:spChg>
        <pc:spChg chg="add del mod">
          <ac:chgData name="Andrea Raso" userId="35234fb4-5e65-4a50-a07c-07e9f162eb34" providerId="ADAL" clId="{3082D607-2B1A-4E28-A9F5-308A84B482A2}" dt="2020-03-20T10:11:35.572" v="336" actId="478"/>
          <ac:spMkLst>
            <pc:docMk/>
            <pc:sldMk cId="3548941852" sldId="325"/>
            <ac:spMk id="23" creationId="{18ADA7AC-5735-44F4-9B2F-66AF5C81E45A}"/>
          </ac:spMkLst>
        </pc:spChg>
        <pc:spChg chg="add del mod">
          <ac:chgData name="Andrea Raso" userId="35234fb4-5e65-4a50-a07c-07e9f162eb34" providerId="ADAL" clId="{3082D607-2B1A-4E28-A9F5-308A84B482A2}" dt="2020-03-20T10:19:43.639" v="401" actId="478"/>
          <ac:spMkLst>
            <pc:docMk/>
            <pc:sldMk cId="3548941852" sldId="325"/>
            <ac:spMk id="24" creationId="{A70605FD-EE9F-422D-B3EC-AF8BDFEF6037}"/>
          </ac:spMkLst>
        </pc:spChg>
        <pc:spChg chg="add del mod">
          <ac:chgData name="Andrea Raso" userId="35234fb4-5e65-4a50-a07c-07e9f162eb34" providerId="ADAL" clId="{3082D607-2B1A-4E28-A9F5-308A84B482A2}" dt="2020-03-20T10:12:30.272" v="344" actId="478"/>
          <ac:spMkLst>
            <pc:docMk/>
            <pc:sldMk cId="3548941852" sldId="325"/>
            <ac:spMk id="25" creationId="{32922440-80A3-4C24-86D7-D6EA67EF3F5E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5" creationId="{B6305705-1243-4DF2-94FC-D83C8F05CC8A}"/>
          </ac:spMkLst>
        </pc:spChg>
        <pc:spChg chg="add del mod">
          <ac:chgData name="Andrea Raso" userId="35234fb4-5e65-4a50-a07c-07e9f162eb34" providerId="ADAL" clId="{3082D607-2B1A-4E28-A9F5-308A84B482A2}" dt="2020-03-20T10:25:29.638" v="456" actId="478"/>
          <ac:spMkLst>
            <pc:docMk/>
            <pc:sldMk cId="3548941852" sldId="325"/>
            <ac:spMk id="26" creationId="{1981CC89-2AA8-4978-8580-D3AA9A39F758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6" creationId="{88E94E23-975E-4BA5-8F1B-59C87DFDA71F}"/>
          </ac:spMkLst>
        </pc:spChg>
        <pc:spChg chg="add del mod">
          <ac:chgData name="Andrea Raso" userId="35234fb4-5e65-4a50-a07c-07e9f162eb34" providerId="ADAL" clId="{3082D607-2B1A-4E28-A9F5-308A84B482A2}" dt="2020-03-20T10:25:58.454" v="460" actId="478"/>
          <ac:spMkLst>
            <pc:docMk/>
            <pc:sldMk cId="3548941852" sldId="325"/>
            <ac:spMk id="27" creationId="{C68E5296-1CC5-42F3-A883-8ADF3A5EF0D0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7" creationId="{C8FCDE49-906E-4F5A-B6EA-571392418CE4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8" creationId="{02522FF4-F472-4728-A569-01C23A7E25D9}"/>
          </ac:spMkLst>
        </pc:spChg>
        <pc:spChg chg="add del mod">
          <ac:chgData name="Andrea Raso" userId="35234fb4-5e65-4a50-a07c-07e9f162eb34" providerId="ADAL" clId="{3082D607-2B1A-4E28-A9F5-308A84B482A2}" dt="2020-03-20T15:02:26.644" v="472" actId="478"/>
          <ac:spMkLst>
            <pc:docMk/>
            <pc:sldMk cId="3548941852" sldId="325"/>
            <ac:spMk id="28" creationId="{E4C5D21C-9422-414F-87DE-FE89612AC059}"/>
          </ac:spMkLst>
        </pc:spChg>
        <pc:spChg chg="del">
          <ac:chgData name="Andrea Raso" userId="35234fb4-5e65-4a50-a07c-07e9f162eb34" providerId="ADAL" clId="{3082D607-2B1A-4E28-A9F5-308A84B482A2}" dt="2020-03-12T08:02:25.690" v="0" actId="478"/>
          <ac:spMkLst>
            <pc:docMk/>
            <pc:sldMk cId="3548941852" sldId="325"/>
            <ac:spMk id="29" creationId="{27200CCC-1CD0-43B1-836A-FECDD134FDDF}"/>
          </ac:spMkLst>
        </pc:spChg>
        <pc:spChg chg="add mo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29" creationId="{C28F8A1F-7B44-400B-A204-5FCF3C78190E}"/>
          </ac:spMkLst>
        </pc:spChg>
        <pc:spChg chg="add mod or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30" creationId="{200B191B-9BCE-465B-801E-E5FA1FEC1D53}"/>
          </ac:spMkLst>
        </pc:spChg>
        <pc:spChg chg="add mod ord">
          <ac:chgData name="Andrea Raso" userId="35234fb4-5e65-4a50-a07c-07e9f162eb34" providerId="ADAL" clId="{3082D607-2B1A-4E28-A9F5-308A84B482A2}" dt="2020-03-31T14:52:43.665" v="3597" actId="14100"/>
          <ac:spMkLst>
            <pc:docMk/>
            <pc:sldMk cId="3548941852" sldId="325"/>
            <ac:spMk id="31" creationId="{22DBFFAC-E59A-4FF7-AB2B-0378ECBB23F4}"/>
          </ac:spMkLst>
        </pc:spChg>
        <pc:picChg chg="add del mod">
          <ac:chgData name="Andrea Raso" userId="35234fb4-5e65-4a50-a07c-07e9f162eb34" providerId="ADAL" clId="{3082D607-2B1A-4E28-A9F5-308A84B482A2}" dt="2020-03-20T10:05:03.253" v="254"/>
          <ac:picMkLst>
            <pc:docMk/>
            <pc:sldMk cId="3548941852" sldId="325"/>
            <ac:picMk id="3" creationId="{6AC6FF42-F991-4807-B045-A76F76E38B91}"/>
          </ac:picMkLst>
        </pc:picChg>
        <pc:picChg chg="add del mod">
          <ac:chgData name="Andrea Raso" userId="35234fb4-5e65-4a50-a07c-07e9f162eb34" providerId="ADAL" clId="{3082D607-2B1A-4E28-A9F5-308A84B482A2}" dt="2020-03-20T10:06:39.845" v="273" actId="478"/>
          <ac:picMkLst>
            <pc:docMk/>
            <pc:sldMk cId="3548941852" sldId="325"/>
            <ac:picMk id="4" creationId="{C41A37DF-F5B9-4CA9-8390-96EF5F88B268}"/>
          </ac:picMkLst>
        </pc:picChg>
        <pc:picChg chg="add del mod">
          <ac:chgData name="Andrea Raso" userId="35234fb4-5e65-4a50-a07c-07e9f162eb34" providerId="ADAL" clId="{3082D607-2B1A-4E28-A9F5-308A84B482A2}" dt="2020-03-12T08:21:28.302" v="111" actId="478"/>
          <ac:picMkLst>
            <pc:docMk/>
            <pc:sldMk cId="3548941852" sldId="325"/>
            <ac:picMk id="15" creationId="{45561C58-5940-442C-807F-5D345C2D95CC}"/>
          </ac:picMkLst>
        </pc:picChg>
        <pc:picChg chg="add del mod">
          <ac:chgData name="Andrea Raso" userId="35234fb4-5e65-4a50-a07c-07e9f162eb34" providerId="ADAL" clId="{3082D607-2B1A-4E28-A9F5-308A84B482A2}" dt="2020-03-20T10:06:42.951" v="274" actId="478"/>
          <ac:picMkLst>
            <pc:docMk/>
            <pc:sldMk cId="3548941852" sldId="325"/>
            <ac:picMk id="15" creationId="{574DA89B-E3A2-4FA8-8B24-A399429BA163}"/>
          </ac:picMkLst>
        </pc:picChg>
      </pc:sldChg>
      <pc:sldChg chg="add del">
        <pc:chgData name="Andrea Raso" userId="35234fb4-5e65-4a50-a07c-07e9f162eb34" providerId="ADAL" clId="{3082D607-2B1A-4E28-A9F5-308A84B482A2}" dt="2020-03-20T15:53:25.878" v="531"/>
        <pc:sldMkLst>
          <pc:docMk/>
          <pc:sldMk cId="384202824" sldId="326"/>
        </pc:sldMkLst>
      </pc:sldChg>
      <pc:sldChg chg="add del">
        <pc:chgData name="Andrea Raso" userId="35234fb4-5e65-4a50-a07c-07e9f162eb34" providerId="ADAL" clId="{3082D607-2B1A-4E28-A9F5-308A84B482A2}" dt="2020-03-20T15:53:32.770" v="536" actId="2696"/>
        <pc:sldMkLst>
          <pc:docMk/>
          <pc:sldMk cId="4252680915" sldId="326"/>
        </pc:sldMkLst>
      </pc:sldChg>
      <pc:sldChg chg="addSp delSp modSp add ord">
        <pc:chgData name="Andrea Raso" userId="35234fb4-5e65-4a50-a07c-07e9f162eb34" providerId="ADAL" clId="{3082D607-2B1A-4E28-A9F5-308A84B482A2}" dt="2020-03-30T16:02:30.877" v="3365"/>
        <pc:sldMkLst>
          <pc:docMk/>
          <pc:sldMk cId="1119625627" sldId="327"/>
        </pc:sldMkLst>
        <pc:spChg chg="mod">
          <ac:chgData name="Andrea Raso" userId="35234fb4-5e65-4a50-a07c-07e9f162eb34" providerId="ADAL" clId="{3082D607-2B1A-4E28-A9F5-308A84B482A2}" dt="2020-03-30T15:48:01.403" v="3012" actId="20577"/>
          <ac:spMkLst>
            <pc:docMk/>
            <pc:sldMk cId="1119625627" sldId="327"/>
            <ac:spMk id="2" creationId="{7ECAEB78-BB2A-4B20-8BDC-22B1DF661FF4}"/>
          </ac:spMkLst>
        </pc:spChg>
        <pc:spChg chg="mod">
          <ac:chgData name="Andrea Raso" userId="35234fb4-5e65-4a50-a07c-07e9f162eb34" providerId="ADAL" clId="{3082D607-2B1A-4E28-A9F5-308A84B482A2}" dt="2020-03-30T15:50:32.387" v="3189" actId="404"/>
          <ac:spMkLst>
            <pc:docMk/>
            <pc:sldMk cId="1119625627" sldId="327"/>
            <ac:spMk id="19" creationId="{A21EA81B-AB6E-4CF8-92A5-A3536AB09170}"/>
          </ac:spMkLst>
        </pc:spChg>
        <pc:spChg chg="add mod">
          <ac:chgData name="Andrea Raso" userId="35234fb4-5e65-4a50-a07c-07e9f162eb34" providerId="ADAL" clId="{3082D607-2B1A-4E28-A9F5-308A84B482A2}" dt="2020-03-30T15:50:34.934" v="3191" actId="20577"/>
          <ac:spMkLst>
            <pc:docMk/>
            <pc:sldMk cId="1119625627" sldId="327"/>
            <ac:spMk id="20" creationId="{BC8C57CF-1430-42FD-BCBA-CD622965DE20}"/>
          </ac:spMkLst>
        </pc:spChg>
        <pc:picChg chg="del">
          <ac:chgData name="Andrea Raso" userId="35234fb4-5e65-4a50-a07c-07e9f162eb34" providerId="ADAL" clId="{3082D607-2B1A-4E28-A9F5-308A84B482A2}" dt="2020-03-30T15:48:27.915" v="3015" actId="478"/>
          <ac:picMkLst>
            <pc:docMk/>
            <pc:sldMk cId="1119625627" sldId="327"/>
            <ac:picMk id="5" creationId="{F23B5060-2F3D-44C6-83AA-1ACCBB5488CC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7" creationId="{672516E4-2510-4EF8-A8E5-C1F3EB905FD7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9" creationId="{62C9F492-EE46-4869-907E-605490A26AC9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11" creationId="{C85C6016-5E2A-48BD-BC59-BAC88270D62A}"/>
          </ac:picMkLst>
        </pc:picChg>
        <pc:picChg chg="mod">
          <ac:chgData name="Andrea Raso" userId="35234fb4-5e65-4a50-a07c-07e9f162eb34" providerId="ADAL" clId="{3082D607-2B1A-4E28-A9F5-308A84B482A2}" dt="2020-03-30T15:50:49.455" v="3194" actId="408"/>
          <ac:picMkLst>
            <pc:docMk/>
            <pc:sldMk cId="1119625627" sldId="327"/>
            <ac:picMk id="14" creationId="{3A6D9F9C-E4A4-4A20-B764-F4F323EE5323}"/>
          </ac:picMkLst>
        </pc:picChg>
        <pc:picChg chg="add del mod">
          <ac:chgData name="Andrea Raso" userId="35234fb4-5e65-4a50-a07c-07e9f162eb34" providerId="ADAL" clId="{3082D607-2B1A-4E28-A9F5-308A84B482A2}" dt="2020-03-30T15:56:54.859" v="3276" actId="478"/>
          <ac:picMkLst>
            <pc:docMk/>
            <pc:sldMk cId="1119625627" sldId="327"/>
            <ac:picMk id="21" creationId="{3524DE2B-D40B-4710-8756-099D0BB1352C}"/>
          </ac:picMkLst>
        </pc:picChg>
        <pc:picChg chg="add del mod">
          <ac:chgData name="Andrea Raso" userId="35234fb4-5e65-4a50-a07c-07e9f162eb34" providerId="ADAL" clId="{3082D607-2B1A-4E28-A9F5-308A84B482A2}" dt="2020-03-30T15:57:16.908" v="3286" actId="478"/>
          <ac:picMkLst>
            <pc:docMk/>
            <pc:sldMk cId="1119625627" sldId="327"/>
            <ac:picMk id="22" creationId="{C94E5D6F-EBB2-44F5-8BB6-9F5E335EDA53}"/>
          </ac:picMkLst>
        </pc:picChg>
        <pc:picChg chg="add del mod">
          <ac:chgData name="Andrea Raso" userId="35234fb4-5e65-4a50-a07c-07e9f162eb34" providerId="ADAL" clId="{3082D607-2B1A-4E28-A9F5-308A84B482A2}" dt="2020-03-30T15:57:05.268" v="3281" actId="478"/>
          <ac:picMkLst>
            <pc:docMk/>
            <pc:sldMk cId="1119625627" sldId="327"/>
            <ac:picMk id="23" creationId="{2726AD83-6262-40CF-9CEC-F83F5A930212}"/>
          </ac:picMkLst>
        </pc:picChg>
        <pc:picChg chg="add del mod">
          <ac:chgData name="Andrea Raso" userId="35234fb4-5e65-4a50-a07c-07e9f162eb34" providerId="ADAL" clId="{3082D607-2B1A-4E28-A9F5-308A84B482A2}" dt="2020-03-30T15:56:40.237" v="3267" actId="478"/>
          <ac:picMkLst>
            <pc:docMk/>
            <pc:sldMk cId="1119625627" sldId="327"/>
            <ac:picMk id="24" creationId="{F5252821-4962-4B09-A03A-E502A4612575}"/>
          </ac:picMkLst>
        </pc:picChg>
        <pc:picChg chg="add del mod">
          <ac:chgData name="Andrea Raso" userId="35234fb4-5e65-4a50-a07c-07e9f162eb34" providerId="ADAL" clId="{3082D607-2B1A-4E28-A9F5-308A84B482A2}" dt="2020-03-30T15:56:43.540" v="3271" actId="478"/>
          <ac:picMkLst>
            <pc:docMk/>
            <pc:sldMk cId="1119625627" sldId="327"/>
            <ac:picMk id="25" creationId="{A4CAFD36-A9F0-47C4-B271-38881695FD43}"/>
          </ac:picMkLst>
        </pc:picChg>
        <pc:picChg chg="add del">
          <ac:chgData name="Andrea Raso" userId="35234fb4-5e65-4a50-a07c-07e9f162eb34" providerId="ADAL" clId="{3082D607-2B1A-4E28-A9F5-308A84B482A2}" dt="2020-03-30T15:56:45.644" v="3273"/>
          <ac:picMkLst>
            <pc:docMk/>
            <pc:sldMk cId="1119625627" sldId="327"/>
            <ac:picMk id="26" creationId="{5713B217-5215-4138-9587-936988CAFCEF}"/>
          </ac:picMkLst>
        </pc:picChg>
        <pc:picChg chg="add mod">
          <ac:chgData name="Andrea Raso" userId="35234fb4-5e65-4a50-a07c-07e9f162eb34" providerId="ADAL" clId="{3082D607-2B1A-4E28-A9F5-308A84B482A2}" dt="2020-03-30T15:57:23.055" v="3291" actId="1076"/>
          <ac:picMkLst>
            <pc:docMk/>
            <pc:sldMk cId="1119625627" sldId="327"/>
            <ac:picMk id="27" creationId="{DF4C0851-1A04-4801-81CF-C9E75D1845AB}"/>
          </ac:picMkLst>
        </pc:picChg>
        <pc:picChg chg="add del">
          <ac:chgData name="Andrea Raso" userId="35234fb4-5e65-4a50-a07c-07e9f162eb34" providerId="ADAL" clId="{3082D607-2B1A-4E28-A9F5-308A84B482A2}" dt="2020-03-30T15:56:57.208" v="3278"/>
          <ac:picMkLst>
            <pc:docMk/>
            <pc:sldMk cId="1119625627" sldId="327"/>
            <ac:picMk id="28" creationId="{24F20C5C-D00D-4662-8FC7-CA0EA2F912D8}"/>
          </ac:picMkLst>
        </pc:picChg>
        <pc:picChg chg="add mod">
          <ac:chgData name="Andrea Raso" userId="35234fb4-5e65-4a50-a07c-07e9f162eb34" providerId="ADAL" clId="{3082D607-2B1A-4E28-A9F5-308A84B482A2}" dt="2020-03-30T15:57:24.442" v="3292" actId="1076"/>
          <ac:picMkLst>
            <pc:docMk/>
            <pc:sldMk cId="1119625627" sldId="327"/>
            <ac:picMk id="29" creationId="{311C5661-84E5-40C0-B423-378118EDFD11}"/>
          </ac:picMkLst>
        </pc:picChg>
        <pc:picChg chg="add del">
          <ac:chgData name="Andrea Raso" userId="35234fb4-5e65-4a50-a07c-07e9f162eb34" providerId="ADAL" clId="{3082D607-2B1A-4E28-A9F5-308A84B482A2}" dt="2020-03-30T15:57:08.372" v="3283"/>
          <ac:picMkLst>
            <pc:docMk/>
            <pc:sldMk cId="1119625627" sldId="327"/>
            <ac:picMk id="30" creationId="{3185D000-7EDA-470D-8EAB-C43C99D95D03}"/>
          </ac:picMkLst>
        </pc:picChg>
        <pc:picChg chg="add mod">
          <ac:chgData name="Andrea Raso" userId="35234fb4-5e65-4a50-a07c-07e9f162eb34" providerId="ADAL" clId="{3082D607-2B1A-4E28-A9F5-308A84B482A2}" dt="2020-03-30T15:57:26.683" v="3293" actId="1076"/>
          <ac:picMkLst>
            <pc:docMk/>
            <pc:sldMk cId="1119625627" sldId="327"/>
            <ac:picMk id="31" creationId="{81BA83B0-3A38-4298-AE2B-602BDCD5B0D1}"/>
          </ac:picMkLst>
        </pc:picChg>
        <pc:picChg chg="add del">
          <ac:chgData name="Andrea Raso" userId="35234fb4-5e65-4a50-a07c-07e9f162eb34" providerId="ADAL" clId="{3082D607-2B1A-4E28-A9F5-308A84B482A2}" dt="2020-03-30T15:57:19.005" v="3288"/>
          <ac:picMkLst>
            <pc:docMk/>
            <pc:sldMk cId="1119625627" sldId="327"/>
            <ac:picMk id="32" creationId="{52298C91-915A-4412-A2F5-71297F4E37F0}"/>
          </ac:picMkLst>
        </pc:picChg>
        <pc:picChg chg="add mod">
          <ac:chgData name="Andrea Raso" userId="35234fb4-5e65-4a50-a07c-07e9f162eb34" providerId="ADAL" clId="{3082D607-2B1A-4E28-A9F5-308A84B482A2}" dt="2020-03-30T15:57:21.603" v="3290" actId="1076"/>
          <ac:picMkLst>
            <pc:docMk/>
            <pc:sldMk cId="1119625627" sldId="327"/>
            <ac:picMk id="33" creationId="{EDEDC668-CADB-4175-AD9E-E35493E1B1B7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47" creationId="{44701246-B405-467F-855E-C6D9880F3B3E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49" creationId="{14457D1A-8120-426B-9640-D08134C82E10}"/>
          </ac:picMkLst>
        </pc:picChg>
        <pc:picChg chg="del">
          <ac:chgData name="Andrea Raso" userId="35234fb4-5e65-4a50-a07c-07e9f162eb34" providerId="ADAL" clId="{3082D607-2B1A-4E28-A9F5-308A84B482A2}" dt="2020-03-30T15:48:24.088" v="3013" actId="478"/>
          <ac:picMkLst>
            <pc:docMk/>
            <pc:sldMk cId="1119625627" sldId="327"/>
            <ac:picMk id="51" creationId="{56B6D713-BF7B-4D5C-A85C-301320C46108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3" creationId="{47B66DF9-B59B-4E71-976F-5AF8AFB6B8D2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5" creationId="{9A27301D-9972-4ACE-B3F8-7C79EE17BDB3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57" creationId="{93FEF001-6AF9-49B2-868A-D0327B636F24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59" creationId="{AEEB5FE1-1D00-427E-BA22-468D2C0A3CBE}"/>
          </ac:picMkLst>
        </pc:picChg>
        <pc:picChg chg="mod">
          <ac:chgData name="Andrea Raso" userId="35234fb4-5e65-4a50-a07c-07e9f162eb34" providerId="ADAL" clId="{3082D607-2B1A-4E28-A9F5-308A84B482A2}" dt="2020-03-30T15:50:48.056" v="3193" actId="408"/>
          <ac:picMkLst>
            <pc:docMk/>
            <pc:sldMk cId="1119625627" sldId="327"/>
            <ac:picMk id="61" creationId="{5AD34197-61C1-49BA-B4EA-362E101DC747}"/>
          </ac:picMkLst>
        </pc:picChg>
        <pc:picChg chg="mod">
          <ac:chgData name="Andrea Raso" userId="35234fb4-5e65-4a50-a07c-07e9f162eb34" providerId="ADAL" clId="{3082D607-2B1A-4E28-A9F5-308A84B482A2}" dt="2020-03-30T15:50:45.905" v="3192" actId="408"/>
          <ac:picMkLst>
            <pc:docMk/>
            <pc:sldMk cId="1119625627" sldId="327"/>
            <ac:picMk id="63" creationId="{BB7003C0-161C-4628-9D88-5CE30274782E}"/>
          </ac:picMkLst>
        </pc:picChg>
        <pc:picChg chg="del">
          <ac:chgData name="Andrea Raso" userId="35234fb4-5e65-4a50-a07c-07e9f162eb34" providerId="ADAL" clId="{3082D607-2B1A-4E28-A9F5-308A84B482A2}" dt="2020-03-30T15:48:33.917" v="3016" actId="478"/>
          <ac:picMkLst>
            <pc:docMk/>
            <pc:sldMk cId="1119625627" sldId="327"/>
            <ac:picMk id="65" creationId="{C0665E0C-315E-4167-85D0-C37DEFC70E2D}"/>
          </ac:picMkLst>
        </pc:picChg>
      </pc:sldChg>
      <pc:sldChg chg="modSp add del ord">
        <pc:chgData name="Andrea Raso" userId="35234fb4-5e65-4a50-a07c-07e9f162eb34" providerId="ADAL" clId="{3082D607-2B1A-4E28-A9F5-308A84B482A2}" dt="2020-03-22T10:17:42.369" v="669" actId="2696"/>
        <pc:sldMkLst>
          <pc:docMk/>
          <pc:sldMk cId="3542231952" sldId="345"/>
        </pc:sldMkLst>
        <pc:spChg chg="mod">
          <ac:chgData name="Andrea Raso" userId="35234fb4-5e65-4a50-a07c-07e9f162eb34" providerId="ADAL" clId="{3082D607-2B1A-4E28-A9F5-308A84B482A2}" dt="2020-03-22T10:16:28.824" v="662" actId="14100"/>
          <ac:spMkLst>
            <pc:docMk/>
            <pc:sldMk cId="3542231952" sldId="345"/>
            <ac:spMk id="21" creationId="{72906A11-13E8-47DF-A02C-4EAF9F1B2E9D}"/>
          </ac:spMkLst>
        </pc:spChg>
        <pc:picChg chg="mod">
          <ac:chgData name="Andrea Raso" userId="35234fb4-5e65-4a50-a07c-07e9f162eb34" providerId="ADAL" clId="{3082D607-2B1A-4E28-A9F5-308A84B482A2}" dt="2020-03-22T10:16:43.262" v="663" actId="207"/>
          <ac:picMkLst>
            <pc:docMk/>
            <pc:sldMk cId="3542231952" sldId="345"/>
            <ac:picMk id="26" creationId="{16E13EBC-3F12-4924-AD01-C0463A2A245C}"/>
          </ac:picMkLst>
        </pc:picChg>
        <pc:picChg chg="mod">
          <ac:chgData name="Andrea Raso" userId="35234fb4-5e65-4a50-a07c-07e9f162eb34" providerId="ADAL" clId="{3082D607-2B1A-4E28-A9F5-308A84B482A2}" dt="2020-03-22T10:16:47.372" v="664" actId="207"/>
          <ac:picMkLst>
            <pc:docMk/>
            <pc:sldMk cId="3542231952" sldId="345"/>
            <ac:picMk id="38" creationId="{526A9B72-8A00-421B-BD58-B064A3C60BC4}"/>
          </ac:picMkLst>
        </pc:picChg>
      </pc:sldChg>
      <pc:sldChg chg="addSp delSp modSp add del">
        <pc:chgData name="Andrea Raso" userId="35234fb4-5e65-4a50-a07c-07e9f162eb34" providerId="ADAL" clId="{3082D607-2B1A-4E28-A9F5-308A84B482A2}" dt="2020-03-30T15:58:08.638" v="3295" actId="2696"/>
        <pc:sldMkLst>
          <pc:docMk/>
          <pc:sldMk cId="3863488032" sldId="346"/>
        </pc:sldMkLst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2" creationId="{DEAC2BF6-014E-444C-BDBF-FA995D57F731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3" creationId="{E30D04D0-17F9-4341-B85F-BBEAE560CD69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7" creationId="{BE0705C4-3A14-43BB-8347-C447FFB4C143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0" creationId="{3251C63D-1B7C-461A-A4DC-3FB80C74BDA5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1" creationId="{AD45FCB0-B670-4D00-8EB1-5EE1D5CCE01E}"/>
          </ac:spMkLst>
        </pc:spChg>
        <pc:spChg chg="add del">
          <ac:chgData name="Andrea Raso" userId="35234fb4-5e65-4a50-a07c-07e9f162eb34" providerId="ADAL" clId="{3082D607-2B1A-4E28-A9F5-308A84B482A2}" dt="2020-03-22T10:17:37.302" v="667"/>
          <ac:spMkLst>
            <pc:docMk/>
            <pc:sldMk cId="3863488032" sldId="346"/>
            <ac:spMk id="14" creationId="{879F833C-9C9A-4553-AC38-C60F691E892B}"/>
          </ac:spMkLst>
        </pc:spChg>
        <pc:picChg chg="add del mod">
          <ac:chgData name="Andrea Raso" userId="35234fb4-5e65-4a50-a07c-07e9f162eb34" providerId="ADAL" clId="{3082D607-2B1A-4E28-A9F5-308A84B482A2}" dt="2020-03-24T09:03:04.440" v="688" actId="478"/>
          <ac:picMkLst>
            <pc:docMk/>
            <pc:sldMk cId="3863488032" sldId="346"/>
            <ac:picMk id="2" creationId="{A45FBFEB-B941-4151-8BD4-CB87FAB94015}"/>
          </ac:picMkLst>
        </pc:picChg>
        <pc:picChg chg="add mod">
          <ac:chgData name="Andrea Raso" userId="35234fb4-5e65-4a50-a07c-07e9f162eb34" providerId="ADAL" clId="{3082D607-2B1A-4E28-A9F5-308A84B482A2}" dt="2020-03-24T09:03:08.929" v="689" actId="1076"/>
          <ac:picMkLst>
            <pc:docMk/>
            <pc:sldMk cId="3863488032" sldId="346"/>
            <ac:picMk id="3" creationId="{63641E80-C386-449C-B18C-1C2920747B66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4" creationId="{EE9302B2-26D8-44DE-93FA-86DC082AD830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5" creationId="{A140F83D-4B89-433C-B175-D79FF429F5B7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6" creationId="{BC9E6E97-B328-40D9-8F87-3E611756B186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8" creationId="{DF60A33C-7FFE-4081-AA38-282944DEABA4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9" creationId="{986E0F59-5E6C-41FF-85C3-0BC2713748E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2" creationId="{F64C173B-829B-4BA8-ADE7-BC2A68CD901E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3" creationId="{D9CD9CD6-348F-472B-BB68-5E07A8B80F6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5" creationId="{EE0FE60C-1585-4858-A36B-0A05B12A58B2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6" creationId="{09A75D2D-35F8-49FC-B437-F31C410E443B}"/>
          </ac:picMkLst>
        </pc:picChg>
        <pc:picChg chg="add del">
          <ac:chgData name="Andrea Raso" userId="35234fb4-5e65-4a50-a07c-07e9f162eb34" providerId="ADAL" clId="{3082D607-2B1A-4E28-A9F5-308A84B482A2}" dt="2020-03-22T10:17:37.302" v="667"/>
          <ac:picMkLst>
            <pc:docMk/>
            <pc:sldMk cId="3863488032" sldId="346"/>
            <ac:picMk id="17" creationId="{1FD42C35-240D-4814-8CB9-A2444A7466F2}"/>
          </ac:picMkLst>
        </pc:picChg>
        <pc:picChg chg="add del mod">
          <ac:chgData name="Andrea Raso" userId="35234fb4-5e65-4a50-a07c-07e9f162eb34" providerId="ADAL" clId="{3082D607-2B1A-4E28-A9F5-308A84B482A2}" dt="2020-03-22T10:23:16.951" v="675" actId="478"/>
          <ac:picMkLst>
            <pc:docMk/>
            <pc:sldMk cId="3863488032" sldId="346"/>
            <ac:picMk id="18" creationId="{4E1892FB-6C32-4BEF-9E63-DA20E658F5AA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7:11.425" v="874" actId="2696"/>
        <pc:sldMkLst>
          <pc:docMk/>
          <pc:sldMk cId="2101587874" sldId="347"/>
        </pc:sldMkLst>
        <pc:spChg chg="del">
          <ac:chgData name="Andrea Raso" userId="35234fb4-5e65-4a50-a07c-07e9f162eb34" providerId="ADAL" clId="{3082D607-2B1A-4E28-A9F5-308A84B482A2}" dt="2020-03-28T10:44:33.891" v="773" actId="1957"/>
          <ac:spMkLst>
            <pc:docMk/>
            <pc:sldMk cId="2101587874" sldId="347"/>
            <ac:spMk id="3" creationId="{DCF05517-7706-4B66-AD67-88BE721BC853}"/>
          </ac:spMkLst>
        </pc:spChg>
        <pc:spChg chg="add del mod">
          <ac:chgData name="Andrea Raso" userId="35234fb4-5e65-4a50-a07c-07e9f162eb34" providerId="ADAL" clId="{3082D607-2B1A-4E28-A9F5-308A84B482A2}" dt="2020-03-30T12:16:48.654" v="819" actId="1032"/>
          <ac:spMkLst>
            <pc:docMk/>
            <pc:sldMk cId="2101587874" sldId="347"/>
            <ac:spMk id="6" creationId="{E8F8AD82-3D52-421A-9DC5-F862D1B84B45}"/>
          </ac:spMkLst>
        </pc:spChg>
        <pc:spChg chg="add del mod">
          <ac:chgData name="Andrea Raso" userId="35234fb4-5e65-4a50-a07c-07e9f162eb34" providerId="ADAL" clId="{3082D607-2B1A-4E28-A9F5-308A84B482A2}" dt="2020-03-28T10:46:04.812" v="778" actId="1957"/>
          <ac:spMkLst>
            <pc:docMk/>
            <pc:sldMk cId="2101587874" sldId="347"/>
            <ac:spMk id="7" creationId="{4BEB6A2B-E8AF-49DA-BBBA-FC1DFFB0BF53}"/>
          </ac:spMkLst>
        </pc:spChg>
        <pc:spChg chg="add del mod">
          <ac:chgData name="Andrea Raso" userId="35234fb4-5e65-4a50-a07c-07e9f162eb34" providerId="ADAL" clId="{3082D607-2B1A-4E28-A9F5-308A84B482A2}" dt="2020-03-30T12:17:12.571" v="825" actId="1957"/>
          <ac:spMkLst>
            <pc:docMk/>
            <pc:sldMk cId="2101587874" sldId="347"/>
            <ac:spMk id="8" creationId="{3AC6822E-36F9-427F-A62F-2B37E0C6B80E}"/>
          </ac:spMkLst>
        </pc:spChg>
        <pc:spChg chg="add del mod">
          <ac:chgData name="Andrea Raso" userId="35234fb4-5e65-4a50-a07c-07e9f162eb34" providerId="ADAL" clId="{3082D607-2B1A-4E28-A9F5-308A84B482A2}" dt="2020-03-30T12:21:23.098" v="847" actId="1957"/>
          <ac:spMkLst>
            <pc:docMk/>
            <pc:sldMk cId="2101587874" sldId="347"/>
            <ac:spMk id="14" creationId="{E376259B-259F-4B44-904C-67CC17A60770}"/>
          </ac:spMkLst>
        </pc:spChg>
        <pc:graphicFrameChg chg="add del mod">
          <ac:chgData name="Andrea Raso" userId="35234fb4-5e65-4a50-a07c-07e9f162eb34" providerId="ADAL" clId="{3082D607-2B1A-4E28-A9F5-308A84B482A2}" dt="2020-03-30T12:16:37.315" v="815" actId="478"/>
          <ac:graphicFrameMkLst>
            <pc:docMk/>
            <pc:sldMk cId="2101587874" sldId="347"/>
            <ac:graphicFrameMk id="5" creationId="{04F226FA-563E-4D51-85A3-A0E394D66247}"/>
          </ac:graphicFrameMkLst>
        </pc:graphicFrameChg>
        <pc:graphicFrameChg chg="add del mod">
          <ac:chgData name="Andrea Raso" userId="35234fb4-5e65-4a50-a07c-07e9f162eb34" providerId="ADAL" clId="{3082D607-2B1A-4E28-A9F5-308A84B482A2}" dt="2020-03-28T10:45:13.857" v="775" actId="478"/>
          <ac:graphicFrameMkLst>
            <pc:docMk/>
            <pc:sldMk cId="2101587874" sldId="347"/>
            <ac:graphicFrameMk id="6" creationId="{E26955C4-66A6-42E2-825E-19F69B23973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6:52.250" v="820" actId="478"/>
          <ac:graphicFrameMkLst>
            <pc:docMk/>
            <pc:sldMk cId="2101587874" sldId="347"/>
            <ac:graphicFrameMk id="7" creationId="{77EB3FBE-697F-49E4-9EB5-AD280638E064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7:07.893" v="822" actId="1032"/>
          <ac:graphicFrameMkLst>
            <pc:docMk/>
            <pc:sldMk cId="2101587874" sldId="347"/>
            <ac:graphicFrameMk id="9" creationId="{8584DDA4-22A8-4455-9349-977B12731234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16:41.244" v="816" actId="478"/>
          <ac:graphicFrameMkLst>
            <pc:docMk/>
            <pc:sldMk cId="2101587874" sldId="347"/>
            <ac:graphicFrameMk id="10" creationId="{1B5E973B-DD10-4BE4-8601-3FBF4007985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1:18.484" v="845" actId="478"/>
          <ac:graphicFrameMkLst>
            <pc:docMk/>
            <pc:sldMk cId="2101587874" sldId="347"/>
            <ac:graphicFrameMk id="13" creationId="{77A5F971-14DA-45E5-AB86-ED4477E46C15}"/>
          </ac:graphicFrameMkLst>
        </pc:graphicFrameChg>
        <pc:graphicFrameChg chg="add mod">
          <ac:chgData name="Andrea Raso" userId="35234fb4-5e65-4a50-a07c-07e9f162eb34" providerId="ADAL" clId="{3082D607-2B1A-4E28-A9F5-308A84B482A2}" dt="2020-03-30T12:21:31.081" v="848"/>
          <ac:graphicFrameMkLst>
            <pc:docMk/>
            <pc:sldMk cId="2101587874" sldId="347"/>
            <ac:graphicFrameMk id="17" creationId="{2DEE8C5F-FB8B-45DE-A9C9-D3FE3E9EAF84}"/>
          </ac:graphicFrameMkLst>
        </pc:graphicFrameChg>
      </pc:sldChg>
      <pc:sldChg chg="add del">
        <pc:chgData name="Andrea Raso" userId="35234fb4-5e65-4a50-a07c-07e9f162eb34" providerId="ADAL" clId="{3082D607-2B1A-4E28-A9F5-308A84B482A2}" dt="2020-03-27T18:51:24.195" v="692" actId="2696"/>
        <pc:sldMkLst>
          <pc:docMk/>
          <pc:sldMk cId="2870963834" sldId="347"/>
        </pc:sldMkLst>
      </pc:sldChg>
      <pc:sldChg chg="delSp modSp add">
        <pc:chgData name="Andrea Raso" userId="35234fb4-5e65-4a50-a07c-07e9f162eb34" providerId="ADAL" clId="{3082D607-2B1A-4E28-A9F5-308A84B482A2}" dt="2020-03-30T16:02:56.515" v="3366" actId="20577"/>
        <pc:sldMkLst>
          <pc:docMk/>
          <pc:sldMk cId="3751372679" sldId="347"/>
        </pc:sldMkLst>
        <pc:spChg chg="mod">
          <ac:chgData name="Andrea Raso" userId="35234fb4-5e65-4a50-a07c-07e9f162eb34" providerId="ADAL" clId="{3082D607-2B1A-4E28-A9F5-308A84B482A2}" dt="2020-03-30T16:02:56.515" v="3366" actId="20577"/>
          <ac:spMkLst>
            <pc:docMk/>
            <pc:sldMk cId="3751372679" sldId="347"/>
            <ac:spMk id="2" creationId="{CC2ECCE4-A3B2-48E3-AB6B-B408D37A37C9}"/>
          </ac:spMkLst>
        </pc:spChg>
        <pc:spChg chg="del">
          <ac:chgData name="Andrea Raso" userId="35234fb4-5e65-4a50-a07c-07e9f162eb34" providerId="ADAL" clId="{3082D607-2B1A-4E28-A9F5-308A84B482A2}" dt="2020-03-30T16:00:49.086" v="3355"/>
          <ac:spMkLst>
            <pc:docMk/>
            <pc:sldMk cId="3751372679" sldId="347"/>
            <ac:spMk id="3" creationId="{8216E99E-7D4A-4922-89C6-98DFF49736AA}"/>
          </ac:spMkLst>
        </pc:spChg>
      </pc:sldChg>
      <pc:sldChg chg="addSp delSp modSp add del setBg">
        <pc:chgData name="Andrea Raso" userId="35234fb4-5e65-4a50-a07c-07e9f162eb34" providerId="ADAL" clId="{3082D607-2B1A-4E28-A9F5-308A84B482A2}" dt="2020-03-30T15:04:14.490" v="2459" actId="2696"/>
        <pc:sldMkLst>
          <pc:docMk/>
          <pc:sldMk cId="302178543" sldId="348"/>
        </pc:sldMkLst>
        <pc:spChg chg="add mod ord">
          <ac:chgData name="Andrea Raso" userId="35234fb4-5e65-4a50-a07c-07e9f162eb34" providerId="ADAL" clId="{3082D607-2B1A-4E28-A9F5-308A84B482A2}" dt="2020-03-30T12:51:42.119" v="1436" actId="167"/>
          <ac:spMkLst>
            <pc:docMk/>
            <pc:sldMk cId="302178543" sldId="348"/>
            <ac:spMk id="2" creationId="{8CE1328D-95D2-42EF-BC94-BE69CF4FA282}"/>
          </ac:spMkLst>
        </pc:spChg>
        <pc:spChg chg="del">
          <ac:chgData name="Andrea Raso" userId="35234fb4-5e65-4a50-a07c-07e9f162eb34" providerId="ADAL" clId="{3082D607-2B1A-4E28-A9F5-308A84B482A2}" dt="2020-03-30T14:54:30.592" v="2359" actId="478"/>
          <ac:spMkLst>
            <pc:docMk/>
            <pc:sldMk cId="302178543" sldId="348"/>
            <ac:spMk id="11" creationId="{F35C732D-2935-4E7F-9AA8-1A2D76F3DF3F}"/>
          </ac:spMkLst>
        </pc:sp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9" creationId="{39B6E1FE-16AA-4A22-9C75-583BE69384B1}"/>
          </ac:picMkLst>
        </pc:pic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10" creationId="{7F5E6E93-1792-4AA3-9DD8-DCC478A0E5FF}"/>
          </ac:picMkLst>
        </pc:picChg>
        <pc:picChg chg="add del">
          <ac:chgData name="Andrea Raso" userId="35234fb4-5e65-4a50-a07c-07e9f162eb34" providerId="ADAL" clId="{3082D607-2B1A-4E28-A9F5-308A84B482A2}" dt="2020-03-30T14:54:28.333" v="2358" actId="478"/>
          <ac:picMkLst>
            <pc:docMk/>
            <pc:sldMk cId="302178543" sldId="348"/>
            <ac:picMk id="12" creationId="{2F4E45D7-29C6-4897-9092-73546EF6CFB7}"/>
          </ac:picMkLst>
        </pc:picChg>
        <pc:picChg chg="add del mod ord modCrop">
          <ac:chgData name="Andrea Raso" userId="35234fb4-5e65-4a50-a07c-07e9f162eb34" providerId="ADAL" clId="{3082D607-2B1A-4E28-A9F5-308A84B482A2}" dt="2020-03-30T14:54:22.082" v="2357" actId="478"/>
          <ac:picMkLst>
            <pc:docMk/>
            <pc:sldMk cId="302178543" sldId="348"/>
            <ac:picMk id="14" creationId="{0C90A782-9AB0-4146-8C0D-C30865100434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3:36.757" v="857" actId="2696"/>
        <pc:sldMkLst>
          <pc:docMk/>
          <pc:sldMk cId="1048781360" sldId="348"/>
        </pc:sldMkLst>
        <pc:spChg chg="del">
          <ac:chgData name="Andrea Raso" userId="35234fb4-5e65-4a50-a07c-07e9f162eb34" providerId="ADAL" clId="{3082D607-2B1A-4E28-A9F5-308A84B482A2}" dt="2020-03-30T12:18:39.868" v="834" actId="1957"/>
          <ac:spMkLst>
            <pc:docMk/>
            <pc:sldMk cId="1048781360" sldId="348"/>
            <ac:spMk id="3" creationId="{4B1AAE71-510C-4643-8E94-A2F111901E52}"/>
          </ac:spMkLst>
        </pc:spChg>
        <pc:spChg chg="add del mod">
          <ac:chgData name="Andrea Raso" userId="35234fb4-5e65-4a50-a07c-07e9f162eb34" providerId="ADAL" clId="{3082D607-2B1A-4E28-A9F5-308A84B482A2}" dt="2020-03-30T12:23:09.762" v="850" actId="1032"/>
          <ac:spMkLst>
            <pc:docMk/>
            <pc:sldMk cId="1048781360" sldId="348"/>
            <ac:spMk id="7" creationId="{1F89F00B-8ADE-4201-A4A0-201619ECC5A6}"/>
          </ac:spMkLst>
        </pc:spChg>
        <pc:spChg chg="add del mod">
          <ac:chgData name="Andrea Raso" userId="35234fb4-5e65-4a50-a07c-07e9f162eb34" providerId="ADAL" clId="{3082D607-2B1A-4E28-A9F5-308A84B482A2}" dt="2020-03-30T12:23:29.702" v="855" actId="1957"/>
          <ac:spMkLst>
            <pc:docMk/>
            <pc:sldMk cId="1048781360" sldId="348"/>
            <ac:spMk id="9" creationId="{96099DAC-90A0-49B5-9DBD-CA64AF335E42}"/>
          </ac:spMkLst>
        </pc:spChg>
        <pc:spChg chg="add mod">
          <ac:chgData name="Andrea Raso" userId="35234fb4-5e65-4a50-a07c-07e9f162eb34" providerId="ADAL" clId="{3082D607-2B1A-4E28-A9F5-308A84B482A2}" dt="2020-03-30T12:23:35.065" v="856" actId="478"/>
          <ac:spMkLst>
            <pc:docMk/>
            <pc:sldMk cId="1048781360" sldId="348"/>
            <ac:spMk id="13" creationId="{D744A563-7241-4366-9783-32F81C32005C}"/>
          </ac:spMkLst>
        </pc:spChg>
        <pc:graphicFrameChg chg="add del mod">
          <ac:chgData name="Andrea Raso" userId="35234fb4-5e65-4a50-a07c-07e9f162eb34" providerId="ADAL" clId="{3082D607-2B1A-4E28-A9F5-308A84B482A2}" dt="2020-03-30T12:23:05.935" v="849" actId="478"/>
          <ac:graphicFrameMkLst>
            <pc:docMk/>
            <pc:sldMk cId="1048781360" sldId="348"/>
            <ac:graphicFrameMk id="6" creationId="{68096541-ED02-4C0F-A76C-9FB47A3B1243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3:24.877" v="852" actId="478"/>
          <ac:graphicFrameMkLst>
            <pc:docMk/>
            <pc:sldMk cId="1048781360" sldId="348"/>
            <ac:graphicFrameMk id="8" creationId="{5CAA00CB-1B77-4CD5-9164-A46F071953AE}"/>
          </ac:graphicFrameMkLst>
        </pc:graphicFrameChg>
        <pc:graphicFrameChg chg="add del mod">
          <ac:chgData name="Andrea Raso" userId="35234fb4-5e65-4a50-a07c-07e9f162eb34" providerId="ADAL" clId="{3082D607-2B1A-4E28-A9F5-308A84B482A2}" dt="2020-03-30T12:23:35.065" v="856" actId="478"/>
          <ac:graphicFrameMkLst>
            <pc:docMk/>
            <pc:sldMk cId="1048781360" sldId="348"/>
            <ac:graphicFrameMk id="12" creationId="{F3A82026-9590-44D8-A855-AC75AAEEB9BD}"/>
          </ac:graphicFrameMkLst>
        </pc:graphicFrameChg>
      </pc:sldChg>
      <pc:sldChg chg="addSp delSp add del setBg">
        <pc:chgData name="Andrea Raso" userId="35234fb4-5e65-4a50-a07c-07e9f162eb34" providerId="ADAL" clId="{3082D607-2B1A-4E28-A9F5-308A84B482A2}" dt="2020-03-30T12:45:20.364" v="1367" actId="2696"/>
        <pc:sldMkLst>
          <pc:docMk/>
          <pc:sldMk cId="2820064846" sldId="348"/>
        </pc:sldMkLst>
        <pc:picChg chg="add del">
          <ac:chgData name="Andrea Raso" userId="35234fb4-5e65-4a50-a07c-07e9f162eb34" providerId="ADAL" clId="{3082D607-2B1A-4E28-A9F5-308A84B482A2}" dt="2020-03-30T12:44:51.488" v="1365"/>
          <ac:picMkLst>
            <pc:docMk/>
            <pc:sldMk cId="2820064846" sldId="348"/>
            <ac:picMk id="4" creationId="{C175F307-6D76-4F01-82D2-67343D53B8B9}"/>
          </ac:picMkLst>
        </pc:picChg>
      </pc:sldChg>
      <pc:sldChg chg="addSp delSp modSp add del mod">
        <pc:chgData name="Andrea Raso" userId="35234fb4-5e65-4a50-a07c-07e9f162eb34" providerId="ADAL" clId="{3082D607-2B1A-4E28-A9F5-308A84B482A2}" dt="2020-03-30T12:27:13.555" v="875" actId="2696"/>
        <pc:sldMkLst>
          <pc:docMk/>
          <pc:sldMk cId="3063424625" sldId="348"/>
        </pc:sldMkLst>
        <pc:spChg chg="del">
          <ac:chgData name="Andrea Raso" userId="35234fb4-5e65-4a50-a07c-07e9f162eb34" providerId="ADAL" clId="{3082D607-2B1A-4E28-A9F5-308A84B482A2}" dt="2020-03-30T12:25:01.077" v="861" actId="1957"/>
          <ac:spMkLst>
            <pc:docMk/>
            <pc:sldMk cId="3063424625" sldId="348"/>
            <ac:spMk id="3" creationId="{31204ADF-E096-4D9B-B528-26282A9A03FF}"/>
          </ac:spMkLst>
        </pc:spChg>
        <pc:graphicFrameChg chg="add mod">
          <ac:chgData name="Andrea Raso" userId="35234fb4-5e65-4a50-a07c-07e9f162eb34" providerId="ADAL" clId="{3082D607-2B1A-4E28-A9F5-308A84B482A2}" dt="2020-03-30T12:25:01.077" v="861" actId="1957"/>
          <ac:graphicFrameMkLst>
            <pc:docMk/>
            <pc:sldMk cId="3063424625" sldId="348"/>
            <ac:graphicFrameMk id="6" creationId="{77B49E9D-6D2A-4159-890B-BBE8648B76C4}"/>
          </ac:graphicFrameMkLst>
        </pc:graphicFrameChg>
      </pc:sldChg>
      <pc:sldChg chg="add del">
        <pc:chgData name="Andrea Raso" userId="35234fb4-5e65-4a50-a07c-07e9f162eb34" providerId="ADAL" clId="{3082D607-2B1A-4E28-A9F5-308A84B482A2}" dt="2020-03-30T12:44:46.967" v="1359"/>
        <pc:sldMkLst>
          <pc:docMk/>
          <pc:sldMk cId="1953553130" sldId="349"/>
        </pc:sldMkLst>
      </pc:sldChg>
      <pc:sldChg chg="add del">
        <pc:chgData name="Andrea Raso" userId="35234fb4-5e65-4a50-a07c-07e9f162eb34" providerId="ADAL" clId="{3082D607-2B1A-4E28-A9F5-308A84B482A2}" dt="2020-03-30T15:59:09.574" v="3299" actId="2696"/>
        <pc:sldMkLst>
          <pc:docMk/>
          <pc:sldMk cId="3377467223" sldId="349"/>
        </pc:sldMkLst>
      </pc:sldChg>
      <pc:sldChg chg="addSp modSp add">
        <pc:chgData name="Andrea Raso" userId="35234fb4-5e65-4a50-a07c-07e9f162eb34" providerId="ADAL" clId="{3082D607-2B1A-4E28-A9F5-308A84B482A2}" dt="2020-03-31T14:46:57.758" v="3519" actId="20577"/>
        <pc:sldMkLst>
          <pc:docMk/>
          <pc:sldMk cId="1629089967" sldId="350"/>
        </pc:sldMkLst>
        <pc:spChg chg="mod">
          <ac:chgData name="Andrea Raso" userId="35234fb4-5e65-4a50-a07c-07e9f162eb34" providerId="ADAL" clId="{3082D607-2B1A-4E28-A9F5-308A84B482A2}" dt="2020-03-31T14:46:57.758" v="3519" actId="20577"/>
          <ac:spMkLst>
            <pc:docMk/>
            <pc:sldMk cId="1629089967" sldId="350"/>
            <ac:spMk id="3" creationId="{070C7EFD-AA96-4C0E-8916-B304EF2B986B}"/>
          </ac:spMkLst>
        </pc:spChg>
        <pc:spChg chg="mod">
          <ac:chgData name="Andrea Raso" userId="35234fb4-5e65-4a50-a07c-07e9f162eb34" providerId="ADAL" clId="{3082D607-2B1A-4E28-A9F5-308A84B482A2}" dt="2020-03-30T16:03:51.509" v="3376" actId="27636"/>
          <ac:spMkLst>
            <pc:docMk/>
            <pc:sldMk cId="1629089967" sldId="350"/>
            <ac:spMk id="4" creationId="{E0725962-77B0-42DC-B8A8-B1CC3C7B483D}"/>
          </ac:spMkLst>
        </pc:spChg>
        <pc:grpChg chg="add mod">
          <ac:chgData name="Andrea Raso" userId="35234fb4-5e65-4a50-a07c-07e9f162eb34" providerId="ADAL" clId="{3082D607-2B1A-4E28-A9F5-308A84B482A2}" dt="2020-03-30T16:01:18.720" v="3359" actId="1076"/>
          <ac:grpSpMkLst>
            <pc:docMk/>
            <pc:sldMk cId="1629089967" sldId="350"/>
            <ac:grpSpMk id="5" creationId="{00E6455F-DB70-4066-9D2B-6E982C3A34BC}"/>
          </ac:grpSpMkLst>
        </pc:grpChg>
      </pc:sldChg>
      <pc:sldChg chg="addSp delSp modSp add">
        <pc:chgData name="Andrea Raso" userId="35234fb4-5e65-4a50-a07c-07e9f162eb34" providerId="ADAL" clId="{3082D607-2B1A-4E28-A9F5-308A84B482A2}" dt="2020-03-30T15:58:15.060" v="3296" actId="478"/>
        <pc:sldMkLst>
          <pc:docMk/>
          <pc:sldMk cId="2437091036" sldId="351"/>
        </pc:sldMkLst>
        <pc:spChg chg="add del">
          <ac:chgData name="Andrea Raso" userId="35234fb4-5e65-4a50-a07c-07e9f162eb34" providerId="ADAL" clId="{3082D607-2B1A-4E28-A9F5-308A84B482A2}" dt="2020-03-30T15:03:37.999" v="2450"/>
          <ac:spMkLst>
            <pc:docMk/>
            <pc:sldMk cId="2437091036" sldId="351"/>
            <ac:spMk id="2" creationId="{9155A432-215E-4E3F-896D-DA37D131DFF1}"/>
          </ac:spMkLst>
        </pc:spChg>
        <pc:spChg chg="add del mod">
          <ac:chgData name="Andrea Raso" userId="35234fb4-5e65-4a50-a07c-07e9f162eb34" providerId="ADAL" clId="{3082D607-2B1A-4E28-A9F5-308A84B482A2}" dt="2020-03-30T15:58:15.060" v="3296" actId="478"/>
          <ac:spMkLst>
            <pc:docMk/>
            <pc:sldMk cId="2437091036" sldId="351"/>
            <ac:spMk id="3" creationId="{D7258E28-329A-4FDC-8E55-355E54D1CFB8}"/>
          </ac:spMkLst>
        </pc:spChg>
        <pc:picChg chg="add del mod">
          <ac:chgData name="Andrea Raso" userId="35234fb4-5e65-4a50-a07c-07e9f162eb34" providerId="ADAL" clId="{3082D607-2B1A-4E28-A9F5-308A84B482A2}" dt="2020-03-30T15:15:34.039" v="2485" actId="478"/>
          <ac:picMkLst>
            <pc:docMk/>
            <pc:sldMk cId="2437091036" sldId="351"/>
            <ac:picMk id="4" creationId="{77CB96AF-7C6D-4F72-86DD-A6087624CE0E}"/>
          </ac:picMkLst>
        </pc:picChg>
      </pc:sldChg>
      <pc:sldChg chg="addSp modSp add del">
        <pc:chgData name="Andrea Raso" userId="35234fb4-5e65-4a50-a07c-07e9f162eb34" providerId="ADAL" clId="{3082D607-2B1A-4E28-A9F5-308A84B482A2}" dt="2020-03-30T15:58:04.878" v="3294" actId="2696"/>
        <pc:sldMkLst>
          <pc:docMk/>
          <pc:sldMk cId="3970374807" sldId="352"/>
        </pc:sldMkLst>
        <pc:picChg chg="add mod modCrop">
          <ac:chgData name="Andrea Raso" userId="35234fb4-5e65-4a50-a07c-07e9f162eb34" providerId="ADAL" clId="{3082D607-2B1A-4E28-A9F5-308A84B482A2}" dt="2020-03-30T15:13:58.535" v="2480" actId="1076"/>
          <ac:picMkLst>
            <pc:docMk/>
            <pc:sldMk cId="3970374807" sldId="352"/>
            <ac:picMk id="3" creationId="{6EFC1496-6C4D-4DA7-B725-41557499CAF3}"/>
          </ac:picMkLst>
        </pc:picChg>
      </pc:sldChg>
      <pc:sldChg chg="addSp modSp add del ord">
        <pc:chgData name="Andrea Raso" userId="35234fb4-5e65-4a50-a07c-07e9f162eb34" providerId="ADAL" clId="{3082D607-2B1A-4E28-A9F5-308A84B482A2}" dt="2020-03-31T11:31:11.068" v="3508" actId="2696"/>
        <pc:sldMkLst>
          <pc:docMk/>
          <pc:sldMk cId="2644579469" sldId="353"/>
        </pc:sldMkLst>
        <pc:picChg chg="add mod">
          <ac:chgData name="Andrea Raso" userId="35234fb4-5e65-4a50-a07c-07e9f162eb34" providerId="ADAL" clId="{3082D607-2B1A-4E28-A9F5-308A84B482A2}" dt="2020-03-30T15:11:35.089" v="2477"/>
          <ac:picMkLst>
            <pc:docMk/>
            <pc:sldMk cId="2644579469" sldId="353"/>
            <ac:picMk id="3" creationId="{ED97D7C8-6F9B-4963-972D-D01E9C51348B}"/>
          </ac:picMkLst>
        </pc:picChg>
      </pc:sldChg>
      <pc:sldChg chg="add del">
        <pc:chgData name="Andrea Raso" userId="35234fb4-5e65-4a50-a07c-07e9f162eb34" providerId="ADAL" clId="{3082D607-2B1A-4E28-A9F5-308A84B482A2}" dt="2020-03-30T16:00:39.835" v="3354"/>
        <pc:sldMkLst>
          <pc:docMk/>
          <pc:sldMk cId="877287010" sldId="354"/>
        </pc:sldMkLst>
      </pc:sldChg>
      <pc:sldChg chg="addSp modSp add">
        <pc:chgData name="Andrea Raso" userId="35234fb4-5e65-4a50-a07c-07e9f162eb34" providerId="ADAL" clId="{3082D607-2B1A-4E28-A9F5-308A84B482A2}" dt="2020-03-31T09:56:43.335" v="3434" actId="1076"/>
        <pc:sldMkLst>
          <pc:docMk/>
          <pc:sldMk cId="1795706036" sldId="354"/>
        </pc:sldMkLst>
        <pc:picChg chg="add mod modCrop">
          <ac:chgData name="Andrea Raso" userId="35234fb4-5e65-4a50-a07c-07e9f162eb34" providerId="ADAL" clId="{3082D607-2B1A-4E28-A9F5-308A84B482A2}" dt="2020-03-31T09:56:37.152" v="3433" actId="14100"/>
          <ac:picMkLst>
            <pc:docMk/>
            <pc:sldMk cId="1795706036" sldId="354"/>
            <ac:picMk id="2" creationId="{44CB8B63-65B9-43CA-8CBC-2C18B99CA324}"/>
          </ac:picMkLst>
        </pc:picChg>
        <pc:picChg chg="add mod">
          <ac:chgData name="Andrea Raso" userId="35234fb4-5e65-4a50-a07c-07e9f162eb34" providerId="ADAL" clId="{3082D607-2B1A-4E28-A9F5-308A84B482A2}" dt="2020-03-31T09:56:43.335" v="3434" actId="1076"/>
          <ac:picMkLst>
            <pc:docMk/>
            <pc:sldMk cId="1795706036" sldId="354"/>
            <ac:picMk id="3" creationId="{8D9AE083-0FB1-4EB6-87D3-AF01E03E54A3}"/>
          </ac:picMkLst>
        </pc:picChg>
      </pc:sldChg>
      <pc:sldMasterChg chg="setBg modSldLayout">
        <pc:chgData name="Andrea Raso" userId="35234fb4-5e65-4a50-a07c-07e9f162eb34" providerId="ADAL" clId="{3082D607-2B1A-4E28-A9F5-308A84B482A2}" dt="2020-04-01T12:42:01.082" v="3651" actId="255"/>
        <pc:sldMasterMkLst>
          <pc:docMk/>
          <pc:sldMasterMk cId="1446354303" sldId="2147483648"/>
        </pc:sldMasterMkLst>
        <pc:sldLayoutChg chg="addSp delSp modSp setBg">
          <pc:chgData name="Andrea Raso" userId="35234fb4-5e65-4a50-a07c-07e9f162eb34" providerId="ADAL" clId="{3082D607-2B1A-4E28-A9F5-308A84B482A2}" dt="2020-03-30T16:03:31.107" v="3375" actId="14100"/>
          <pc:sldLayoutMkLst>
            <pc:docMk/>
            <pc:sldMasterMk cId="1446354303" sldId="2147483648"/>
            <pc:sldLayoutMk cId="3376375127" sldId="2147483650"/>
          </pc:sldLayoutMkLst>
          <pc:spChg chg="mod">
            <ac:chgData name="Andrea Raso" userId="35234fb4-5e65-4a50-a07c-07e9f162eb34" providerId="ADAL" clId="{3082D607-2B1A-4E28-A9F5-308A84B482A2}" dt="2020-03-30T14:58:58.664" v="2421" actId="255"/>
            <ac:spMkLst>
              <pc:docMk/>
              <pc:sldMasterMk cId="1446354303" sldId="2147483648"/>
              <pc:sldLayoutMk cId="3376375127" sldId="2147483650"/>
              <ac:spMk id="3" creationId="{09C0FA13-F3CC-4444-93B8-DFA12EDFADAA}"/>
            </ac:spMkLst>
          </pc:spChg>
          <pc:spChg chg="del">
            <ac:chgData name="Andrea Raso" userId="35234fb4-5e65-4a50-a07c-07e9f162eb34" providerId="ADAL" clId="{3082D607-2B1A-4E28-A9F5-308A84B482A2}" dt="2020-03-30T14:56:28.335" v="2365" actId="478"/>
            <ac:spMkLst>
              <pc:docMk/>
              <pc:sldMasterMk cId="1446354303" sldId="2147483648"/>
              <pc:sldLayoutMk cId="3376375127" sldId="2147483650"/>
              <ac:spMk id="4" creationId="{33BAF8C1-70A5-4E16-94C6-644A9C2F6182}"/>
            </ac:spMkLst>
          </pc:spChg>
          <pc:spChg chg="add del mod">
            <ac:chgData name="Andrea Raso" userId="35234fb4-5e65-4a50-a07c-07e9f162eb34" providerId="ADAL" clId="{3082D607-2B1A-4E28-A9F5-308A84B482A2}" dt="2020-03-30T14:57:59.843" v="2384" actId="478"/>
            <ac:spMkLst>
              <pc:docMk/>
              <pc:sldMasterMk cId="1446354303" sldId="2147483648"/>
              <pc:sldLayoutMk cId="3376375127" sldId="2147483650"/>
              <ac:spMk id="5" creationId="{14A92473-476E-40E4-BEEE-BCF7A8C9F42E}"/>
            </ac:spMkLst>
          </pc:spChg>
          <pc:spChg chg="del">
            <ac:chgData name="Andrea Raso" userId="35234fb4-5e65-4a50-a07c-07e9f162eb34" providerId="ADAL" clId="{3082D607-2B1A-4E28-A9F5-308A84B482A2}" dt="2020-03-30T14:56:34.009" v="2368" actId="478"/>
            <ac:spMkLst>
              <pc:docMk/>
              <pc:sldMasterMk cId="1446354303" sldId="2147483648"/>
              <pc:sldLayoutMk cId="3376375127" sldId="2147483650"/>
              <ac:spMk id="6" creationId="{3C29A89A-9C53-41B9-A014-3A1A63DE7FF6}"/>
            </ac:spMkLst>
          </pc:spChg>
          <pc:spChg chg="mod">
            <ac:chgData name="Andrea Raso" userId="35234fb4-5e65-4a50-a07c-07e9f162eb34" providerId="ADAL" clId="{3082D607-2B1A-4E28-A9F5-308A84B482A2}" dt="2020-03-20T15:05:16.129" v="496" actId="207"/>
            <ac:spMkLst>
              <pc:docMk/>
              <pc:sldMasterMk cId="1446354303" sldId="2147483648"/>
              <pc:sldLayoutMk cId="3376375127" sldId="2147483650"/>
              <ac:spMk id="7" creationId="{E66503BD-84A8-4E73-A36B-78C524FE386A}"/>
            </ac:spMkLst>
          </pc:spChg>
          <pc:spChg chg="add mod">
            <ac:chgData name="Andrea Raso" userId="35234fb4-5e65-4a50-a07c-07e9f162eb34" providerId="ADAL" clId="{3082D607-2B1A-4E28-A9F5-308A84B482A2}" dt="2020-03-30T16:03:31.107" v="3375" actId="14100"/>
            <ac:spMkLst>
              <pc:docMk/>
              <pc:sldMasterMk cId="1446354303" sldId="2147483648"/>
              <pc:sldLayoutMk cId="3376375127" sldId="2147483650"/>
              <ac:spMk id="9" creationId="{521746AD-D4E2-4886-8861-356AADC2F5BF}"/>
            </ac:spMkLst>
          </pc:spChg>
        </pc:sldLayoutChg>
        <pc:sldLayoutChg chg="delSp modSp setBg">
          <pc:chgData name="Andrea Raso" userId="35234fb4-5e65-4a50-a07c-07e9f162eb34" providerId="ADAL" clId="{3082D607-2B1A-4E28-A9F5-308A84B482A2}" dt="2020-03-30T15:00:25.699" v="2428" actId="948"/>
          <pc:sldLayoutMkLst>
            <pc:docMk/>
            <pc:sldMasterMk cId="1446354303" sldId="2147483648"/>
            <pc:sldLayoutMk cId="695200994" sldId="2147483651"/>
          </pc:sldLayoutMkLst>
          <pc:spChg chg="mod">
            <ac:chgData name="Andrea Raso" userId="35234fb4-5e65-4a50-a07c-07e9f162eb34" providerId="ADAL" clId="{3082D607-2B1A-4E28-A9F5-308A84B482A2}" dt="2020-03-30T15:00:25.699" v="2428" actId="948"/>
            <ac:spMkLst>
              <pc:docMk/>
              <pc:sldMasterMk cId="1446354303" sldId="2147483648"/>
              <pc:sldLayoutMk cId="695200994" sldId="2147483651"/>
              <ac:spMk id="2" creationId="{6EE6193A-7BF9-4454-886A-BE4A1730071E}"/>
            </ac:spMkLst>
          </pc:spChg>
          <pc:spChg chg="del">
            <ac:chgData name="Andrea Raso" userId="35234fb4-5e65-4a50-a07c-07e9f162eb34" providerId="ADAL" clId="{3082D607-2B1A-4E28-A9F5-308A84B482A2}" dt="2020-03-30T14:59:08.361" v="2422" actId="478"/>
            <ac:spMkLst>
              <pc:docMk/>
              <pc:sldMasterMk cId="1446354303" sldId="2147483648"/>
              <pc:sldLayoutMk cId="695200994" sldId="2147483651"/>
              <ac:spMk id="3" creationId="{CA17F126-72BB-488B-B893-2A0BB576FF30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4" creationId="{A5B80B00-7BBF-41B1-BE89-8B0FBE16973C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5" creationId="{25B76AE9-9D15-446D-A9C6-2CDE57649AE2}"/>
            </ac:spMkLst>
          </pc:spChg>
          <pc:spChg chg="del">
            <ac:chgData name="Andrea Raso" userId="35234fb4-5e65-4a50-a07c-07e9f162eb34" providerId="ADAL" clId="{3082D607-2B1A-4E28-A9F5-308A84B482A2}" dt="2020-03-30T14:59:10.881" v="2423" actId="478"/>
            <ac:spMkLst>
              <pc:docMk/>
              <pc:sldMasterMk cId="1446354303" sldId="2147483648"/>
              <pc:sldLayoutMk cId="695200994" sldId="2147483651"/>
              <ac:spMk id="6" creationId="{754D7619-DD75-40DB-A9E0-453AD095022A}"/>
            </ac:spMkLst>
          </pc:spChg>
          <pc:spChg chg="mod">
            <ac:chgData name="Andrea Raso" userId="35234fb4-5e65-4a50-a07c-07e9f162eb34" providerId="ADAL" clId="{3082D607-2B1A-4E28-A9F5-308A84B482A2}" dt="2020-03-28T10:34:02.287" v="702" actId="207"/>
            <ac:spMkLst>
              <pc:docMk/>
              <pc:sldMasterMk cId="1446354303" sldId="2147483648"/>
              <pc:sldLayoutMk cId="695200994" sldId="2147483651"/>
              <ac:spMk id="14" creationId="{835EF863-7FFF-4335-AB7D-2763D08BE336}"/>
            </ac:spMkLst>
          </pc:spChg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3532984719" sldId="2147483652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753380992" sldId="2147483653"/>
          </pc:sldLayoutMkLst>
        </pc:sldLayoutChg>
        <pc:sldLayoutChg chg="delSp setBg">
          <pc:chgData name="Andrea Raso" userId="35234fb4-5e65-4a50-a07c-07e9f162eb34" providerId="ADAL" clId="{3082D607-2B1A-4E28-A9F5-308A84B482A2}" dt="2020-03-30T14:56:18.333" v="2364" actId="478"/>
          <pc:sldLayoutMkLst>
            <pc:docMk/>
            <pc:sldMasterMk cId="1446354303" sldId="2147483648"/>
            <pc:sldLayoutMk cId="3325399642" sldId="2147483655"/>
          </pc:sldLayoutMkLst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2" creationId="{79894A8A-D79D-4890-9938-4BD02EB9D560}"/>
            </ac:spMkLst>
          </pc:spChg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3" creationId="{7C595EC9-0722-4DE9-B72E-FA53EA22D5D5}"/>
            </ac:spMkLst>
          </pc:spChg>
          <pc:spChg chg="del">
            <ac:chgData name="Andrea Raso" userId="35234fb4-5e65-4a50-a07c-07e9f162eb34" providerId="ADAL" clId="{3082D607-2B1A-4E28-A9F5-308A84B482A2}" dt="2020-03-30T14:56:18.333" v="2364" actId="478"/>
            <ac:spMkLst>
              <pc:docMk/>
              <pc:sldMasterMk cId="1446354303" sldId="2147483648"/>
              <pc:sldLayoutMk cId="3325399642" sldId="2147483655"/>
              <ac:spMk id="4" creationId="{66A75335-9399-40AF-BBCC-28988F62D5AA}"/>
            </ac:spMkLst>
          </pc:spChg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103816408" sldId="2147483656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3428438321" sldId="2147483657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1920602547" sldId="2147483658"/>
          </pc:sldLayoutMkLst>
        </pc:sldLayoutChg>
        <pc:sldLayoutChg chg="setBg">
          <pc:chgData name="Andrea Raso" userId="35234fb4-5e65-4a50-a07c-07e9f162eb34" providerId="ADAL" clId="{3082D607-2B1A-4E28-A9F5-308A84B482A2}" dt="2020-03-30T12:44:49.180" v="1362"/>
          <pc:sldLayoutMkLst>
            <pc:docMk/>
            <pc:sldMasterMk cId="1446354303" sldId="2147483648"/>
            <pc:sldLayoutMk cId="4210697235" sldId="2147483659"/>
          </pc:sldLayoutMkLst>
        </pc:sldLayoutChg>
        <pc:sldLayoutChg chg="addSp delSp modSp setBg">
          <pc:chgData name="Andrea Raso" userId="35234fb4-5e65-4a50-a07c-07e9f162eb34" providerId="ADAL" clId="{3082D607-2B1A-4E28-A9F5-308A84B482A2}" dt="2020-03-30T15:10:59.125" v="2476" actId="207"/>
          <pc:sldLayoutMkLst>
            <pc:docMk/>
            <pc:sldMasterMk cId="1446354303" sldId="2147483648"/>
            <pc:sldLayoutMk cId="3794703043" sldId="2147483661"/>
          </pc:sldLayoutMkLst>
          <pc:spChg chg="mod">
            <ac:chgData name="Andrea Raso" userId="35234fb4-5e65-4a50-a07c-07e9f162eb34" providerId="ADAL" clId="{3082D607-2B1A-4E28-A9F5-308A84B482A2}" dt="2020-03-30T15:10:59.125" v="2476" actId="207"/>
            <ac:spMkLst>
              <pc:docMk/>
              <pc:sldMasterMk cId="1446354303" sldId="2147483648"/>
              <pc:sldLayoutMk cId="3794703043" sldId="2147483661"/>
              <ac:spMk id="2" creationId="{3C3C011D-B115-46CE-96EF-7A3663BD6127}"/>
            </ac:spMkLst>
          </pc:spChg>
          <pc:spChg chg="add del mod ord">
            <ac:chgData name="Andrea Raso" userId="35234fb4-5e65-4a50-a07c-07e9f162eb34" providerId="ADAL" clId="{3082D607-2B1A-4E28-A9F5-308A84B482A2}" dt="2020-03-30T12:54:28.841" v="1486" actId="478"/>
            <ac:spMkLst>
              <pc:docMk/>
              <pc:sldMasterMk cId="1446354303" sldId="2147483648"/>
              <pc:sldLayoutMk cId="3794703043" sldId="2147483661"/>
              <ac:spMk id="3" creationId="{FE07C6C6-39D0-4276-851C-DAF3DC11711F}"/>
            </ac:spMkLst>
          </pc:spChg>
          <pc:spChg chg="add mod">
            <ac:chgData name="Andrea Raso" userId="35234fb4-5e65-4a50-a07c-07e9f162eb34" providerId="ADAL" clId="{3082D607-2B1A-4E28-A9F5-308A84B482A2}" dt="2020-03-30T13:34:43.759" v="1868" actId="14100"/>
            <ac:spMkLst>
              <pc:docMk/>
              <pc:sldMasterMk cId="1446354303" sldId="2147483648"/>
              <pc:sldLayoutMk cId="3794703043" sldId="2147483661"/>
              <ac:spMk id="4" creationId="{7E4B5478-0A24-44DB-BB1C-EBCEE9FA0FCF}"/>
            </ac:spMkLst>
          </pc:spChg>
          <pc:spChg chg="add del">
            <ac:chgData name="Andrea Raso" userId="35234fb4-5e65-4a50-a07c-07e9f162eb34" providerId="ADAL" clId="{3082D607-2B1A-4E28-A9F5-308A84B482A2}" dt="2020-03-20T15:05:12.564" v="495" actId="478"/>
            <ac:spMkLst>
              <pc:docMk/>
              <pc:sldMasterMk cId="1446354303" sldId="2147483648"/>
              <pc:sldLayoutMk cId="3794703043" sldId="2147483661"/>
              <ac:spMk id="10" creationId="{B588CB57-3EEB-4D67-856C-2518D2B89EE9}"/>
            </ac:spMkLst>
          </pc:spChg>
          <pc:spChg chg="del mod">
            <ac:chgData name="Andrea Raso" userId="35234fb4-5e65-4a50-a07c-07e9f162eb34" providerId="ADAL" clId="{3082D607-2B1A-4E28-A9F5-308A84B482A2}" dt="2020-03-30T12:56:48.228" v="1519" actId="478"/>
            <ac:spMkLst>
              <pc:docMk/>
              <pc:sldMasterMk cId="1446354303" sldId="2147483648"/>
              <pc:sldLayoutMk cId="3794703043" sldId="2147483661"/>
              <ac:spMk id="12" creationId="{2BA09039-510A-4A66-A2D8-578F4D1D106C}"/>
            </ac:spMkLst>
          </pc:spChg>
          <pc:spChg chg="del mod">
            <ac:chgData name="Andrea Raso" userId="35234fb4-5e65-4a50-a07c-07e9f162eb34" providerId="ADAL" clId="{3082D607-2B1A-4E28-A9F5-308A84B482A2}" dt="2020-03-30T12:56:27.086" v="1514" actId="478"/>
            <ac:spMkLst>
              <pc:docMk/>
              <pc:sldMasterMk cId="1446354303" sldId="2147483648"/>
              <pc:sldLayoutMk cId="3794703043" sldId="2147483661"/>
              <ac:spMk id="13" creationId="{9425D8E0-A8A4-4934-A274-C9F41CBF424B}"/>
            </ac:spMkLst>
          </pc:spChg>
          <pc:spChg chg="mod">
            <ac:chgData name="Andrea Raso" userId="35234fb4-5e65-4a50-a07c-07e9f162eb34" providerId="ADAL" clId="{3082D607-2B1A-4E28-A9F5-308A84B482A2}" dt="2020-03-30T14:40:52.217" v="2303" actId="1035"/>
            <ac:spMkLst>
              <pc:docMk/>
              <pc:sldMasterMk cId="1446354303" sldId="2147483648"/>
              <pc:sldLayoutMk cId="3794703043" sldId="2147483661"/>
              <ac:spMk id="18" creationId="{C0E91B4A-4113-4C32-877C-F90BC345AB68}"/>
            </ac:spMkLst>
          </pc:spChg>
          <pc:spChg chg="add mod">
            <ac:chgData name="Andrea Raso" userId="35234fb4-5e65-4a50-a07c-07e9f162eb34" providerId="ADAL" clId="{3082D607-2B1A-4E28-A9F5-308A84B482A2}" dt="2020-03-30T13:34:53.729" v="1870" actId="14100"/>
            <ac:spMkLst>
              <pc:docMk/>
              <pc:sldMasterMk cId="1446354303" sldId="2147483648"/>
              <pc:sldLayoutMk cId="3794703043" sldId="2147483661"/>
              <ac:spMk id="20" creationId="{1069CEA5-3E5D-4188-BA69-329614F59C26}"/>
            </ac:spMkLst>
          </pc:spChg>
          <pc:spChg chg="add mod">
            <ac:chgData name="Andrea Raso" userId="35234fb4-5e65-4a50-a07c-07e9f162eb34" providerId="ADAL" clId="{3082D607-2B1A-4E28-A9F5-308A84B482A2}" dt="2020-03-30T13:34:45.975" v="1869" actId="1076"/>
            <ac:spMkLst>
              <pc:docMk/>
              <pc:sldMasterMk cId="1446354303" sldId="2147483648"/>
              <pc:sldLayoutMk cId="3794703043" sldId="2147483661"/>
              <ac:spMk id="21" creationId="{7378291B-A4B8-4BB9-9DCD-2DEB9A4EC915}"/>
            </ac:spMkLst>
          </pc:spChg>
          <pc:spChg chg="add del mod">
            <ac:chgData name="Andrea Raso" userId="35234fb4-5e65-4a50-a07c-07e9f162eb34" providerId="ADAL" clId="{3082D607-2B1A-4E28-A9F5-308A84B482A2}" dt="2020-03-30T13:36:34.421" v="1911" actId="14100"/>
            <ac:spMkLst>
              <pc:docMk/>
              <pc:sldMasterMk cId="1446354303" sldId="2147483648"/>
              <pc:sldLayoutMk cId="3794703043" sldId="2147483661"/>
              <ac:spMk id="23" creationId="{1482BF2A-1590-4545-A120-E9F04B3B35AB}"/>
            </ac:spMkLst>
          </pc:spChg>
          <pc:spChg chg="mod">
            <ac:chgData name="Andrea Raso" userId="35234fb4-5e65-4a50-a07c-07e9f162eb34" providerId="ADAL" clId="{3082D607-2B1A-4E28-A9F5-308A84B482A2}" dt="2020-03-30T13:38:13.739" v="1948" actId="947"/>
            <ac:spMkLst>
              <pc:docMk/>
              <pc:sldMasterMk cId="1446354303" sldId="2147483648"/>
              <pc:sldLayoutMk cId="3794703043" sldId="2147483661"/>
              <ac:spMk id="25" creationId="{C4465966-21E6-49D4-9F01-2D0696BA35E3}"/>
            </ac:spMkLst>
          </pc:spChg>
          <pc:spChg chg="mod">
            <ac:chgData name="Andrea Raso" userId="35234fb4-5e65-4a50-a07c-07e9f162eb34" providerId="ADAL" clId="{3082D607-2B1A-4E28-A9F5-308A84B482A2}" dt="2020-03-30T13:38:31.122" v="1952" actId="20577"/>
            <ac:spMkLst>
              <pc:docMk/>
              <pc:sldMasterMk cId="1446354303" sldId="2147483648"/>
              <pc:sldLayoutMk cId="3794703043" sldId="2147483661"/>
              <ac:spMk id="26" creationId="{C65005B6-525A-4373-86C0-B03313BA557E}"/>
            </ac:spMkLst>
          </pc:spChg>
          <pc:grpChg chg="add mod ord">
            <ac:chgData name="Andrea Raso" userId="35234fb4-5e65-4a50-a07c-07e9f162eb34" providerId="ADAL" clId="{3082D607-2B1A-4E28-A9F5-308A84B482A2}" dt="2020-03-30T14:34:12.874" v="2054" actId="1076"/>
            <ac:grpSpMkLst>
              <pc:docMk/>
              <pc:sldMasterMk cId="1446354303" sldId="2147483648"/>
              <pc:sldLayoutMk cId="3794703043" sldId="2147483661"/>
              <ac:grpSpMk id="5" creationId="{AFA55541-E607-4F5C-9EEB-142A95CD89FF}"/>
            </ac:grpSpMkLst>
          </pc:grpChg>
          <pc:grpChg chg="add del mod">
            <ac:chgData name="Andrea Raso" userId="35234fb4-5e65-4a50-a07c-07e9f162eb34" providerId="ADAL" clId="{3082D607-2B1A-4E28-A9F5-308A84B482A2}" dt="2020-03-30T13:37:22.931" v="1934" actId="1035"/>
            <ac:grpSpMkLst>
              <pc:docMk/>
              <pc:sldMasterMk cId="1446354303" sldId="2147483648"/>
              <pc:sldLayoutMk cId="3794703043" sldId="2147483661"/>
              <ac:grpSpMk id="24" creationId="{6E80BAC6-0C16-4599-992D-CF6DFCCBAB5B}"/>
            </ac:grpSpMkLst>
          </pc:grpChg>
          <pc:picChg chg="add del mod">
            <ac:chgData name="Andrea Raso" userId="35234fb4-5e65-4a50-a07c-07e9f162eb34" providerId="ADAL" clId="{3082D607-2B1A-4E28-A9F5-308A84B482A2}" dt="2020-03-30T15:10:50.848" v="2475" actId="478"/>
            <ac:picMkLst>
              <pc:docMk/>
              <pc:sldMasterMk cId="1446354303" sldId="2147483648"/>
              <pc:sldLayoutMk cId="3794703043" sldId="2147483661"/>
              <ac:picMk id="6" creationId="{8E82D09B-C9D3-4AA7-9A61-3B05C2DF545F}"/>
            </ac:picMkLst>
          </pc:picChg>
          <pc:picChg chg="add mod">
            <ac:chgData name="Andrea Raso" userId="35234fb4-5e65-4a50-a07c-07e9f162eb34" providerId="ADAL" clId="{3082D607-2B1A-4E28-A9F5-308A84B482A2}" dt="2020-03-30T14:40:58.187" v="2306" actId="1036"/>
            <ac:picMkLst>
              <pc:docMk/>
              <pc:sldMasterMk cId="1446354303" sldId="2147483648"/>
              <pc:sldLayoutMk cId="3794703043" sldId="2147483661"/>
              <ac:picMk id="8" creationId="{CF94DA73-5238-4CA6-AD5D-C97522B255F4}"/>
            </ac:picMkLst>
          </pc:picChg>
          <pc:picChg chg="add mod">
            <ac:chgData name="Andrea Raso" userId="35234fb4-5e65-4a50-a07c-07e9f162eb34" providerId="ADAL" clId="{3082D607-2B1A-4E28-A9F5-308A84B482A2}" dt="2020-03-30T13:36:24.199" v="1910" actId="1076"/>
            <ac:picMkLst>
              <pc:docMk/>
              <pc:sldMasterMk cId="1446354303" sldId="2147483648"/>
              <pc:sldLayoutMk cId="3794703043" sldId="2147483661"/>
              <ac:picMk id="9" creationId="{FB901893-99FB-4770-9C4D-F12C371D9591}"/>
            </ac:picMkLst>
          </pc:picChg>
          <pc:picChg chg="add mod modCrop">
            <ac:chgData name="Andrea Raso" userId="35234fb4-5e65-4a50-a07c-07e9f162eb34" providerId="ADAL" clId="{3082D607-2B1A-4E28-A9F5-308A84B482A2}" dt="2020-03-30T14:52:49.080" v="2352" actId="1035"/>
            <ac:picMkLst>
              <pc:docMk/>
              <pc:sldMasterMk cId="1446354303" sldId="2147483648"/>
              <pc:sldLayoutMk cId="3794703043" sldId="2147483661"/>
              <ac:picMk id="10" creationId="{B5325547-30AC-42BD-A555-3F4C08C93AE3}"/>
            </ac:picMkLst>
          </pc:picChg>
          <pc:picChg chg="del">
            <ac:chgData name="Andrea Raso" userId="35234fb4-5e65-4a50-a07c-07e9f162eb34" providerId="ADAL" clId="{3082D607-2B1A-4E28-A9F5-308A84B482A2}" dt="2020-03-18T10:12:25.055" v="246" actId="478"/>
            <ac:picMkLst>
              <pc:docMk/>
              <pc:sldMasterMk cId="1446354303" sldId="2147483648"/>
              <pc:sldLayoutMk cId="3794703043" sldId="2147483661"/>
              <ac:picMk id="10" creationId="{F6BF7CE1-9C1C-4788-AF1A-AA9B77CEC1A2}"/>
            </ac:picMkLst>
          </pc:picChg>
          <pc:picChg chg="add mod ord modCrop">
            <ac:chgData name="Andrea Raso" userId="35234fb4-5e65-4a50-a07c-07e9f162eb34" providerId="ADAL" clId="{3082D607-2B1A-4E28-A9F5-308A84B482A2}" dt="2020-03-30T13:33:34.667" v="1844" actId="1036"/>
            <ac:picMkLst>
              <pc:docMk/>
              <pc:sldMasterMk cId="1446354303" sldId="2147483648"/>
              <pc:sldLayoutMk cId="3794703043" sldId="2147483661"/>
              <ac:picMk id="11" creationId="{579CBCF3-DF23-474A-A1C7-2F437BE01748}"/>
            </ac:picMkLst>
          </pc:picChg>
          <pc:picChg chg="add del mod modCrop">
            <ac:chgData name="Andrea Raso" userId="35234fb4-5e65-4a50-a07c-07e9f162eb34" providerId="ADAL" clId="{3082D607-2B1A-4E28-A9F5-308A84B482A2}" dt="2020-03-30T12:53:38.174" v="1466" actId="478"/>
            <ac:picMkLst>
              <pc:docMk/>
              <pc:sldMasterMk cId="1446354303" sldId="2147483648"/>
              <pc:sldLayoutMk cId="3794703043" sldId="2147483661"/>
              <ac:picMk id="14" creationId="{3BFEC68F-F5F4-45E4-8006-6A3762CB7D2F}"/>
            </ac:picMkLst>
          </pc:picChg>
          <pc:picChg chg="add del mod modCrop">
            <ac:chgData name="Andrea Raso" userId="35234fb4-5e65-4a50-a07c-07e9f162eb34" providerId="ADAL" clId="{3082D607-2B1A-4E28-A9F5-308A84B482A2}" dt="2020-03-30T12:53:20.222" v="1459" actId="478"/>
            <ac:picMkLst>
              <pc:docMk/>
              <pc:sldMasterMk cId="1446354303" sldId="2147483648"/>
              <pc:sldLayoutMk cId="3794703043" sldId="2147483661"/>
              <ac:picMk id="15" creationId="{8DDD653C-AB07-48AC-BE00-92F74E7AB90E}"/>
            </ac:picMkLst>
          </pc:picChg>
          <pc:picChg chg="mod">
            <ac:chgData name="Andrea Raso" userId="35234fb4-5e65-4a50-a07c-07e9f162eb34" providerId="ADAL" clId="{3082D607-2B1A-4E28-A9F5-308A84B482A2}" dt="2020-03-30T14:52:34.507" v="2335" actId="1036"/>
            <ac:picMkLst>
              <pc:docMk/>
              <pc:sldMasterMk cId="1446354303" sldId="2147483648"/>
              <pc:sldLayoutMk cId="3794703043" sldId="2147483661"/>
              <ac:picMk id="16" creationId="{E2447C2A-FFA6-4174-90B1-18B65F7B8BDA}"/>
            </ac:picMkLst>
          </pc:picChg>
          <pc:picChg chg="del mod">
            <ac:chgData name="Andrea Raso" userId="35234fb4-5e65-4a50-a07c-07e9f162eb34" providerId="ADAL" clId="{3082D607-2B1A-4E28-A9F5-308A84B482A2}" dt="2020-03-30T14:39:31.327" v="2253" actId="478"/>
            <ac:picMkLst>
              <pc:docMk/>
              <pc:sldMasterMk cId="1446354303" sldId="2147483648"/>
              <pc:sldLayoutMk cId="3794703043" sldId="2147483661"/>
              <ac:picMk id="17" creationId="{6AF64A2B-B5C8-4776-ADCF-14E330B18834}"/>
            </ac:picMkLst>
          </pc:picChg>
          <pc:picChg chg="add del">
            <ac:chgData name="Andrea Raso" userId="35234fb4-5e65-4a50-a07c-07e9f162eb34" providerId="ADAL" clId="{3082D607-2B1A-4E28-A9F5-308A84B482A2}" dt="2020-03-30T12:55:06.046" v="1492" actId="478"/>
            <ac:picMkLst>
              <pc:docMk/>
              <pc:sldMasterMk cId="1446354303" sldId="2147483648"/>
              <pc:sldLayoutMk cId="3794703043" sldId="2147483661"/>
              <ac:picMk id="19" creationId="{83804EC0-758B-4997-B288-061380F96F1E}"/>
            </ac:picMkLst>
          </pc:picChg>
          <pc:picChg chg="add del mod">
            <ac:chgData name="Andrea Raso" userId="35234fb4-5e65-4a50-a07c-07e9f162eb34" providerId="ADAL" clId="{3082D607-2B1A-4E28-A9F5-308A84B482A2}" dt="2020-03-30T13:29:13.569" v="1761" actId="478"/>
            <ac:picMkLst>
              <pc:docMk/>
              <pc:sldMasterMk cId="1446354303" sldId="2147483648"/>
              <pc:sldLayoutMk cId="3794703043" sldId="2147483661"/>
              <ac:picMk id="22" creationId="{01FE81C0-DCF7-4E8E-B190-04D39BAC66D6}"/>
            </ac:picMkLst>
          </pc:picChg>
          <pc:cxnChg chg="add del mod">
            <ac:chgData name="Andrea Raso" userId="35234fb4-5e65-4a50-a07c-07e9f162eb34" providerId="ADAL" clId="{3082D607-2B1A-4E28-A9F5-308A84B482A2}" dt="2020-03-30T14:52:52.314" v="2353" actId="478"/>
            <ac:cxnSpMkLst>
              <pc:docMk/>
              <pc:sldMasterMk cId="1446354303" sldId="2147483648"/>
              <pc:sldLayoutMk cId="3794703043" sldId="2147483661"/>
              <ac:cxnSpMk id="28" creationId="{2ECA42AB-B166-4588-8CF0-7D8ECFC61478}"/>
            </ac:cxnSpMkLst>
          </pc:cxnChg>
        </pc:sldLayoutChg>
        <pc:sldLayoutChg chg="addSp delSp modSp setBg">
          <pc:chgData name="Andrea Raso" userId="35234fb4-5e65-4a50-a07c-07e9f162eb34" providerId="ADAL" clId="{3082D607-2B1A-4E28-A9F5-308A84B482A2}" dt="2020-04-01T12:42:01.082" v="3651" actId="255"/>
          <pc:sldLayoutMkLst>
            <pc:docMk/>
            <pc:sldMasterMk cId="1446354303" sldId="2147483648"/>
            <pc:sldLayoutMk cId="2538870742" sldId="2147483662"/>
          </pc:sldLayoutMkLst>
          <pc:spChg chg="add mod">
            <ac:chgData name="Andrea Raso" userId="35234fb4-5e65-4a50-a07c-07e9f162eb34" providerId="ADAL" clId="{3082D607-2B1A-4E28-A9F5-308A84B482A2}" dt="2020-03-31T10:05:13.260" v="3505" actId="1076"/>
            <ac:spMkLst>
              <pc:docMk/>
              <pc:sldMasterMk cId="1446354303" sldId="2147483648"/>
              <pc:sldLayoutMk cId="2538870742" sldId="2147483662"/>
              <ac:spMk id="2" creationId="{241B590E-3D49-406C-9882-BAF69EF9E596}"/>
            </ac:spMkLst>
          </pc:spChg>
          <pc:spChg chg="del">
            <ac:chgData name="Andrea Raso" userId="35234fb4-5e65-4a50-a07c-07e9f162eb34" providerId="ADAL" clId="{3082D607-2B1A-4E28-A9F5-308A84B482A2}" dt="2020-03-30T14:56:11.871" v="2361" actId="478"/>
            <ac:spMkLst>
              <pc:docMk/>
              <pc:sldMasterMk cId="1446354303" sldId="2147483648"/>
              <pc:sldLayoutMk cId="2538870742" sldId="2147483662"/>
              <ac:spMk id="2" creationId="{998357E1-047A-48D7-AF84-834E7008B69B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62"/>
              <ac:spMk id="3" creationId="{ADFD6A42-D051-43A0-861F-5C0E27DBACF3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62"/>
              <ac:spMk id="4" creationId="{DA2DDFD5-AF61-46B5-8E4D-384164E4D934}"/>
            </ac:spMkLst>
          </pc:spChg>
          <pc:spChg chg="del">
            <ac:chgData name="Andrea Raso" userId="35234fb4-5e65-4a50-a07c-07e9f162eb34" providerId="ADAL" clId="{3082D607-2B1A-4E28-A9F5-308A84B482A2}" dt="2020-03-30T14:56:13.931" v="2362" actId="478"/>
            <ac:spMkLst>
              <pc:docMk/>
              <pc:sldMasterMk cId="1446354303" sldId="2147483648"/>
              <pc:sldLayoutMk cId="2538870742" sldId="2147483662"/>
              <ac:spMk id="5" creationId="{381F6CEE-0DB7-4838-9C97-3EAFD283CD3C}"/>
            </ac:spMkLst>
          </pc:spChg>
          <pc:spChg chg="add del">
            <ac:chgData name="Andrea Raso" userId="35234fb4-5e65-4a50-a07c-07e9f162eb34" providerId="ADAL" clId="{3082D607-2B1A-4E28-A9F5-308A84B482A2}" dt="2020-03-30T15:01:03.474" v="2429" actId="478"/>
            <ac:spMkLst>
              <pc:docMk/>
              <pc:sldMasterMk cId="1446354303" sldId="2147483648"/>
              <pc:sldLayoutMk cId="2538870742" sldId="2147483662"/>
              <ac:spMk id="7" creationId="{7129CF99-A802-4C97-ACF5-54C08760175E}"/>
            </ac:spMkLst>
          </pc:spChg>
          <pc:spChg chg="add mod">
            <ac:chgData name="Andrea Raso" userId="35234fb4-5e65-4a50-a07c-07e9f162eb34" providerId="ADAL" clId="{3082D607-2B1A-4E28-A9F5-308A84B482A2}" dt="2020-04-01T12:42:01.082" v="3651" actId="255"/>
            <ac:spMkLst>
              <pc:docMk/>
              <pc:sldMasterMk cId="1446354303" sldId="2147483648"/>
              <pc:sldLayoutMk cId="2538870742" sldId="2147483662"/>
              <ac:spMk id="8" creationId="{C97378B0-54D3-415B-8F48-D9C9E5763323}"/>
            </ac:spMkLst>
          </pc:spChg>
          <pc:spChg chg="add del">
            <ac:chgData name="Andrea Raso" userId="35234fb4-5e65-4a50-a07c-07e9f162eb34" providerId="ADAL" clId="{3082D607-2B1A-4E28-A9F5-308A84B482A2}" dt="2020-03-30T15:17:03.906" v="2505" actId="478"/>
            <ac:spMkLst>
              <pc:docMk/>
              <pc:sldMasterMk cId="1446354303" sldId="2147483648"/>
              <pc:sldLayoutMk cId="2538870742" sldId="2147483662"/>
              <ac:spMk id="9" creationId="{29DAE55F-89CF-4413-B167-618C24E7BE69}"/>
            </ac:spMkLst>
          </pc:spChg>
          <pc:spChg chg="del">
            <ac:chgData name="Andrea Raso" userId="35234fb4-5e65-4a50-a07c-07e9f162eb34" providerId="ADAL" clId="{3082D607-2B1A-4E28-A9F5-308A84B482A2}" dt="2020-03-30T15:01:42.153" v="2440" actId="478"/>
            <ac:spMkLst>
              <pc:docMk/>
              <pc:sldMasterMk cId="1446354303" sldId="2147483648"/>
              <pc:sldLayoutMk cId="2538870742" sldId="2147483662"/>
              <ac:spMk id="13" creationId="{0F1BDAE8-B9CB-42F1-8098-E3FC9A61A187}"/>
            </ac:spMkLst>
          </pc:spChg>
          <pc:spChg chg="del">
            <ac:chgData name="Andrea Raso" userId="35234fb4-5e65-4a50-a07c-07e9f162eb34" providerId="ADAL" clId="{3082D607-2B1A-4E28-A9F5-308A84B482A2}" dt="2020-03-30T15:01:47.158" v="2441" actId="478"/>
            <ac:spMkLst>
              <pc:docMk/>
              <pc:sldMasterMk cId="1446354303" sldId="2147483648"/>
              <pc:sldLayoutMk cId="2538870742" sldId="2147483662"/>
              <ac:spMk id="15" creationId="{CAE65B38-29C5-438F-8568-9A536ABA8D32}"/>
            </ac:spMkLst>
          </pc:spChg>
          <pc:spChg chg="add">
            <ac:chgData name="Andrea Raso" userId="35234fb4-5e65-4a50-a07c-07e9f162eb34" providerId="ADAL" clId="{3082D607-2B1A-4E28-A9F5-308A84B482A2}" dt="2020-03-30T15:01:08.064" v="2431"/>
            <ac:spMkLst>
              <pc:docMk/>
              <pc:sldMasterMk cId="1446354303" sldId="2147483648"/>
              <pc:sldLayoutMk cId="2538870742" sldId="2147483662"/>
              <ac:spMk id="17" creationId="{FC7ED80B-B2F9-458E-8D52-748F96F9BF38}"/>
            </ac:spMkLst>
          </pc:spChg>
          <pc:spChg chg="add mod">
            <ac:chgData name="Andrea Raso" userId="35234fb4-5e65-4a50-a07c-07e9f162eb34" providerId="ADAL" clId="{3082D607-2B1A-4E28-A9F5-308A84B482A2}" dt="2020-03-31T11:08:05.314" v="3506"/>
            <ac:spMkLst>
              <pc:docMk/>
              <pc:sldMasterMk cId="1446354303" sldId="2147483648"/>
              <pc:sldLayoutMk cId="2538870742" sldId="2147483662"/>
              <ac:spMk id="18" creationId="{CF5A6128-BD4A-4922-A5AD-878352D0ED22}"/>
            </ac:spMkLst>
          </pc:spChg>
          <pc:spChg chg="add del mod">
            <ac:chgData name="Andrea Raso" userId="35234fb4-5e65-4a50-a07c-07e9f162eb34" providerId="ADAL" clId="{3082D607-2B1A-4E28-A9F5-308A84B482A2}" dt="2020-03-30T15:31:53.191" v="2602" actId="478"/>
            <ac:spMkLst>
              <pc:docMk/>
              <pc:sldMasterMk cId="1446354303" sldId="2147483648"/>
              <pc:sldLayoutMk cId="2538870742" sldId="2147483662"/>
              <ac:spMk id="21" creationId="{0D8C081E-D1F8-41D9-B8A6-BFEC014A9609}"/>
            </ac:spMkLst>
          </pc:spChg>
          <pc:spChg chg="add mod">
            <ac:chgData name="Andrea Raso" userId="35234fb4-5e65-4a50-a07c-07e9f162eb34" providerId="ADAL" clId="{3082D607-2B1A-4E28-A9F5-308A84B482A2}" dt="2020-03-31T11:08:13.601" v="3507"/>
            <ac:spMkLst>
              <pc:docMk/>
              <pc:sldMasterMk cId="1446354303" sldId="2147483648"/>
              <pc:sldLayoutMk cId="2538870742" sldId="2147483662"/>
              <ac:spMk id="21" creationId="{9A99680F-B7B6-4B36-8D89-6A45463F9496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62"/>
              <ac:spMk id="36" creationId="{4C05C40A-4F15-4336-9A8C-81649CBE7DAB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62"/>
              <ac:spMk id="37" creationId="{B94CB3F7-C71A-49E3-B5F5-B92B16FDD8A3}"/>
            </ac:spMkLst>
          </pc:spChg>
          <pc:spChg chg="add mod">
            <ac:chgData name="Andrea Raso" userId="35234fb4-5e65-4a50-a07c-07e9f162eb34" providerId="ADAL" clId="{3082D607-2B1A-4E28-A9F5-308A84B482A2}" dt="2020-03-30T16:06:23.362" v="3408" actId="1038"/>
            <ac:spMkLst>
              <pc:docMk/>
              <pc:sldMasterMk cId="1446354303" sldId="2147483648"/>
              <pc:sldLayoutMk cId="2538870742" sldId="2147483662"/>
              <ac:spMk id="38" creationId="{598BBA28-CC86-496E-9DAF-35C7B3516147}"/>
            </ac:spMkLst>
          </pc:spChg>
          <pc:grpChg chg="add del">
            <ac:chgData name="Andrea Raso" userId="35234fb4-5e65-4a50-a07c-07e9f162eb34" providerId="ADAL" clId="{3082D607-2B1A-4E28-A9F5-308A84B482A2}" dt="2020-03-30T15:01:22.492" v="2436" actId="478"/>
            <ac:grpSpMkLst>
              <pc:docMk/>
              <pc:sldMasterMk cId="1446354303" sldId="2147483648"/>
              <pc:sldLayoutMk cId="2538870742" sldId="2147483662"/>
              <ac:grpSpMk id="11" creationId="{F3D0C953-9389-45E0-855C-7A7521BE1AA3}"/>
            </ac:grpSpMkLst>
          </pc:grpChg>
          <pc:grpChg chg="add del">
            <ac:chgData name="Andrea Raso" userId="35234fb4-5e65-4a50-a07c-07e9f162eb34" providerId="ADAL" clId="{3082D607-2B1A-4E28-A9F5-308A84B482A2}" dt="2020-03-30T15:22:36.848" v="2510"/>
            <ac:grpSpMkLst>
              <pc:docMk/>
              <pc:sldMasterMk cId="1446354303" sldId="2147483648"/>
              <pc:sldLayoutMk cId="2538870742" sldId="2147483662"/>
              <ac:grpSpMk id="23" creationId="{7FB4A57E-7D7C-45A3-A58F-FE2353D8DDAD}"/>
            </ac:grpSpMkLst>
          </pc:grpChg>
          <pc:picChg chg="add del mod">
            <ac:chgData name="Andrea Raso" userId="35234fb4-5e65-4a50-a07c-07e9f162eb34" providerId="ADAL" clId="{3082D607-2B1A-4E28-A9F5-308A84B482A2}" dt="2020-03-30T15:01:27.728" v="2438" actId="478"/>
            <ac:picMkLst>
              <pc:docMk/>
              <pc:sldMasterMk cId="1446354303" sldId="2147483648"/>
              <pc:sldLayoutMk cId="2538870742" sldId="2147483662"/>
              <ac:picMk id="6" creationId="{056280AC-A06A-4668-8B48-423CB8AAC77B}"/>
            </ac:picMkLst>
          </pc:picChg>
          <pc:picChg chg="add mod or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62"/>
              <ac:picMk id="10" creationId="{7EDE1C8D-7348-4589-B7EA-3794204625A7}"/>
            </ac:picMkLst>
          </pc:picChg>
          <pc:picChg chg="mod modCrop">
            <ac:chgData name="Andrea Raso" userId="35234fb4-5e65-4a50-a07c-07e9f162eb34" providerId="ADAL" clId="{3082D607-2B1A-4E28-A9F5-308A84B482A2}" dt="2020-03-30T15:02:06.736" v="2444" actId="14100"/>
            <ac:picMkLst>
              <pc:docMk/>
              <pc:sldMasterMk cId="1446354303" sldId="2147483648"/>
              <pc:sldLayoutMk cId="2538870742" sldId="2147483662"/>
              <ac:picMk id="12" creationId="{A4B466F2-8524-41E9-9C2D-8EB144D5A46B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62"/>
              <ac:picMk id="16" creationId="{A365E60A-4E98-4891-AB22-ECD65C1F7DD5}"/>
            </ac:picMkLst>
          </pc:picChg>
          <pc:picChg chg="add del">
            <ac:chgData name="Andrea Raso" userId="35234fb4-5e65-4a50-a07c-07e9f162eb34" providerId="ADAL" clId="{3082D607-2B1A-4E28-A9F5-308A84B482A2}" dt="2020-03-30T15:01:32.961" v="2439" actId="478"/>
            <ac:picMkLst>
              <pc:docMk/>
              <pc:sldMasterMk cId="1446354303" sldId="2147483648"/>
              <pc:sldLayoutMk cId="2538870742" sldId="2147483662"/>
              <ac:picMk id="18" creationId="{1ECA5FE9-3488-4339-9677-EE5BB5B247EF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62"/>
              <ac:picMk id="19" creationId="{CEFAA0F9-AE80-4B49-A52F-8F1A3137C76D}"/>
            </ac:picMkLst>
          </pc:picChg>
          <pc:picChg chg="add">
            <ac:chgData name="Andrea Raso" userId="35234fb4-5e65-4a50-a07c-07e9f162eb34" providerId="ADAL" clId="{3082D607-2B1A-4E28-A9F5-308A84B482A2}" dt="2020-03-30T15:01:08.064" v="2431"/>
            <ac:picMkLst>
              <pc:docMk/>
              <pc:sldMasterMk cId="1446354303" sldId="2147483648"/>
              <pc:sldLayoutMk cId="2538870742" sldId="2147483662"/>
              <ac:picMk id="20" creationId="{5192140F-B351-40A8-8DE1-4FC49EFF7421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62"/>
              <ac:picMk id="22" creationId="{7A340955-E014-4AF4-8BD8-709C627DE230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62"/>
              <ac:picMk id="27" creationId="{6F0C2120-2491-4B46-94B2-3228F0176D64}"/>
            </ac:picMkLst>
          </pc:picChg>
          <pc:picChg chg="add del">
            <ac:chgData name="Andrea Raso" userId="35234fb4-5e65-4a50-a07c-07e9f162eb34" providerId="ADAL" clId="{3082D607-2B1A-4E28-A9F5-308A84B482A2}" dt="2020-03-30T15:23:47.125" v="2515"/>
            <ac:picMkLst>
              <pc:docMk/>
              <pc:sldMasterMk cId="1446354303" sldId="2147483648"/>
              <pc:sldLayoutMk cId="2538870742" sldId="2147483662"/>
              <ac:picMk id="28" creationId="{C39DD825-BA7D-473E-8086-E09A2F5B3D7F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62"/>
              <ac:picMk id="29" creationId="{559EADA7-7FEA-4A10-8984-F0E1B2FD553C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62"/>
              <ac:picMk id="30" creationId="{AD68355D-872A-4836-869D-D23A3321515D}"/>
            </ac:picMkLst>
          </pc:picChg>
          <pc:picChg chg="add del mod modCrop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62"/>
              <ac:picMk id="31" creationId="{E087A072-AC6F-4E8B-81EE-898F747AB8B8}"/>
            </ac:picMkLst>
          </pc:picChg>
          <pc:picChg chg="add del mod">
            <ac:chgData name="Andrea Raso" userId="35234fb4-5e65-4a50-a07c-07e9f162eb34" providerId="ADAL" clId="{3082D607-2B1A-4E28-A9F5-308A84B482A2}" dt="2020-03-30T15:29:15.054" v="2568"/>
            <ac:picMkLst>
              <pc:docMk/>
              <pc:sldMasterMk cId="1446354303" sldId="2147483648"/>
              <pc:sldLayoutMk cId="2538870742" sldId="2147483662"/>
              <ac:picMk id="32" creationId="{70A37B8E-18E1-441A-B19A-38DE9F03DE05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62"/>
              <ac:picMk id="33" creationId="{81E7A7F8-251A-482D-8745-AA55D66DB306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62"/>
              <ac:picMk id="34" creationId="{98F3792E-09F1-4505-83A8-5AE5A029A729}"/>
            </ac:picMkLst>
          </pc:picChg>
          <pc:picChg chg="add mod">
            <ac:chgData name="Andrea Raso" userId="35234fb4-5e65-4a50-a07c-07e9f162eb34" providerId="ADAL" clId="{3082D607-2B1A-4E28-A9F5-308A84B482A2}" dt="2020-03-30T16:06:23.362" v="3408" actId="1038"/>
            <ac:picMkLst>
              <pc:docMk/>
              <pc:sldMasterMk cId="1446354303" sldId="2147483648"/>
              <pc:sldLayoutMk cId="2538870742" sldId="2147483662"/>
              <ac:picMk id="35" creationId="{27EAF4B3-46E5-4BB3-8B9A-A4F1CC4F8B68}"/>
            </ac:picMkLst>
          </pc:picChg>
        </pc:sldLayoutChg>
      </pc:sldMasterChg>
      <pc:sldMasterChg chg="addSp modSp">
        <pc:chgData name="Andrea Raso" userId="35234fb4-5e65-4a50-a07c-07e9f162eb34" providerId="ADAL" clId="{3082D607-2B1A-4E28-A9F5-308A84B482A2}" dt="2020-03-30T14:55:22.959" v="2360"/>
        <pc:sldMasterMkLst>
          <pc:docMk/>
          <pc:sldMasterMk cId="1971011989" sldId="2147483660"/>
        </pc:sldMasterMkLst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2" creationId="{B59CEEBB-8EAC-4393-AE4F-A4FE0FF11E24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3" creationId="{746E54D7-2885-4508-9475-65814920AD65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4" creationId="{371A3274-1CC6-4B46-BAC2-97D87153A52F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5" creationId="{92E870C1-A146-4633-8600-E8D74ECD875B}"/>
          </ac:spMkLst>
        </pc:spChg>
        <pc:spChg chg="add mod">
          <ac:chgData name="Andrea Raso" userId="35234fb4-5e65-4a50-a07c-07e9f162eb34" providerId="ADAL" clId="{3082D607-2B1A-4E28-A9F5-308A84B482A2}" dt="2020-03-30T14:55:22.959" v="2360"/>
          <ac:spMkLst>
            <pc:docMk/>
            <pc:sldMasterMk cId="1971011989" sldId="2147483660"/>
            <ac:spMk id="6" creationId="{1406C306-C192-4A69-ABAC-AF3EA550540F}"/>
          </ac:spMkLst>
        </pc:spChg>
      </pc:sldMasterChg>
      <pc:sldMasterChg chg="del delSldLayout">
        <pc:chgData name="Andrea Raso" userId="35234fb4-5e65-4a50-a07c-07e9f162eb34" providerId="ADAL" clId="{3082D607-2B1A-4E28-A9F5-308A84B482A2}" dt="2020-03-20T15:53:32.806" v="548" actId="2696"/>
        <pc:sldMasterMkLst>
          <pc:docMk/>
          <pc:sldMasterMk cId="3576211162" sldId="2147483660"/>
        </pc:sldMasterMkLst>
        <pc:sldLayoutChg chg="del">
          <pc:chgData name="Andrea Raso" userId="35234fb4-5e65-4a50-a07c-07e9f162eb34" providerId="ADAL" clId="{3082D607-2B1A-4E28-A9F5-308A84B482A2}" dt="2020-03-20T15:53:32.781" v="537" actId="2696"/>
          <pc:sldLayoutMkLst>
            <pc:docMk/>
            <pc:sldMasterMk cId="3576211162" sldId="2147483660"/>
            <pc:sldLayoutMk cId="255764119" sldId="2147483661"/>
          </pc:sldLayoutMkLst>
        </pc:sldLayoutChg>
        <pc:sldLayoutChg chg="del">
          <pc:chgData name="Andrea Raso" userId="35234fb4-5e65-4a50-a07c-07e9f162eb34" providerId="ADAL" clId="{3082D607-2B1A-4E28-A9F5-308A84B482A2}" dt="2020-03-20T15:53:32.783" v="538" actId="2696"/>
          <pc:sldLayoutMkLst>
            <pc:docMk/>
            <pc:sldMasterMk cId="3576211162" sldId="2147483660"/>
            <pc:sldLayoutMk cId="2732339706" sldId="2147483662"/>
          </pc:sldLayoutMkLst>
        </pc:sldLayoutChg>
        <pc:sldLayoutChg chg="del">
          <pc:chgData name="Andrea Raso" userId="35234fb4-5e65-4a50-a07c-07e9f162eb34" providerId="ADAL" clId="{3082D607-2B1A-4E28-A9F5-308A84B482A2}" dt="2020-03-20T15:53:32.786" v="539" actId="2696"/>
          <pc:sldLayoutMkLst>
            <pc:docMk/>
            <pc:sldMasterMk cId="3576211162" sldId="2147483660"/>
            <pc:sldLayoutMk cId="730054184" sldId="2147483663"/>
          </pc:sldLayoutMkLst>
        </pc:sldLayoutChg>
        <pc:sldLayoutChg chg="del">
          <pc:chgData name="Andrea Raso" userId="35234fb4-5e65-4a50-a07c-07e9f162eb34" providerId="ADAL" clId="{3082D607-2B1A-4E28-A9F5-308A84B482A2}" dt="2020-03-20T15:53:32.789" v="540" actId="2696"/>
          <pc:sldLayoutMkLst>
            <pc:docMk/>
            <pc:sldMasterMk cId="3576211162" sldId="2147483660"/>
            <pc:sldLayoutMk cId="1150778901" sldId="2147483664"/>
          </pc:sldLayoutMkLst>
        </pc:sldLayoutChg>
        <pc:sldLayoutChg chg="del">
          <pc:chgData name="Andrea Raso" userId="35234fb4-5e65-4a50-a07c-07e9f162eb34" providerId="ADAL" clId="{3082D607-2B1A-4E28-A9F5-308A84B482A2}" dt="2020-03-20T15:53:32.791" v="541" actId="2696"/>
          <pc:sldLayoutMkLst>
            <pc:docMk/>
            <pc:sldMasterMk cId="3576211162" sldId="2147483660"/>
            <pc:sldLayoutMk cId="3322109797" sldId="2147483665"/>
          </pc:sldLayoutMkLst>
        </pc:sldLayoutChg>
        <pc:sldLayoutChg chg="del">
          <pc:chgData name="Andrea Raso" userId="35234fb4-5e65-4a50-a07c-07e9f162eb34" providerId="ADAL" clId="{3082D607-2B1A-4E28-A9F5-308A84B482A2}" dt="2020-03-20T15:53:32.792" v="542" actId="2696"/>
          <pc:sldLayoutMkLst>
            <pc:docMk/>
            <pc:sldMasterMk cId="3576211162" sldId="2147483660"/>
            <pc:sldLayoutMk cId="3489153256" sldId="2147483666"/>
          </pc:sldLayoutMkLst>
        </pc:sldLayoutChg>
        <pc:sldLayoutChg chg="del">
          <pc:chgData name="Andrea Raso" userId="35234fb4-5e65-4a50-a07c-07e9f162eb34" providerId="ADAL" clId="{3082D607-2B1A-4E28-A9F5-308A84B482A2}" dt="2020-03-20T15:53:32.794" v="543" actId="2696"/>
          <pc:sldLayoutMkLst>
            <pc:docMk/>
            <pc:sldMasterMk cId="3576211162" sldId="2147483660"/>
            <pc:sldLayoutMk cId="165421688" sldId="2147483667"/>
          </pc:sldLayoutMkLst>
        </pc:sldLayoutChg>
        <pc:sldLayoutChg chg="del">
          <pc:chgData name="Andrea Raso" userId="35234fb4-5e65-4a50-a07c-07e9f162eb34" providerId="ADAL" clId="{3082D607-2B1A-4E28-A9F5-308A84B482A2}" dt="2020-03-20T15:53:32.795" v="544" actId="2696"/>
          <pc:sldLayoutMkLst>
            <pc:docMk/>
            <pc:sldMasterMk cId="3576211162" sldId="2147483660"/>
            <pc:sldLayoutMk cId="159910014" sldId="2147483668"/>
          </pc:sldLayoutMkLst>
        </pc:sldLayoutChg>
        <pc:sldLayoutChg chg="del">
          <pc:chgData name="Andrea Raso" userId="35234fb4-5e65-4a50-a07c-07e9f162eb34" providerId="ADAL" clId="{3082D607-2B1A-4E28-A9F5-308A84B482A2}" dt="2020-03-20T15:53:32.797" v="545" actId="2696"/>
          <pc:sldLayoutMkLst>
            <pc:docMk/>
            <pc:sldMasterMk cId="3576211162" sldId="2147483660"/>
            <pc:sldLayoutMk cId="2110814891" sldId="2147483669"/>
          </pc:sldLayoutMkLst>
        </pc:sldLayoutChg>
        <pc:sldLayoutChg chg="del">
          <pc:chgData name="Andrea Raso" userId="35234fb4-5e65-4a50-a07c-07e9f162eb34" providerId="ADAL" clId="{3082D607-2B1A-4E28-A9F5-308A84B482A2}" dt="2020-03-20T15:53:32.799" v="546" actId="2696"/>
          <pc:sldLayoutMkLst>
            <pc:docMk/>
            <pc:sldMasterMk cId="3576211162" sldId="2147483660"/>
            <pc:sldLayoutMk cId="2807180623" sldId="2147483670"/>
          </pc:sldLayoutMkLst>
        </pc:sldLayoutChg>
        <pc:sldLayoutChg chg="del">
          <pc:chgData name="Andrea Raso" userId="35234fb4-5e65-4a50-a07c-07e9f162eb34" providerId="ADAL" clId="{3082D607-2B1A-4E28-A9F5-308A84B482A2}" dt="2020-03-20T15:53:32.801" v="547" actId="2696"/>
          <pc:sldLayoutMkLst>
            <pc:docMk/>
            <pc:sldMasterMk cId="3576211162" sldId="2147483660"/>
            <pc:sldLayoutMk cId="3747572583" sldId="2147483671"/>
          </pc:sldLayoutMkLst>
        </pc:sldLayoutChg>
      </pc:sldMasterChg>
    </pc:docChg>
  </pc:docChgLst>
  <pc:docChgLst>
    <pc:chgData name="Bernscherer Katharina" userId="7cc60d01-99b9-4177-90f6-b949ecd52be4" providerId="ADAL" clId="{D7C937FF-BC1E-456B-BDB5-205C6996BD57}"/>
    <pc:docChg chg="undo redo custSel addSld delSld modSld modMainMaster">
      <pc:chgData name="Bernscherer Katharina" userId="7cc60d01-99b9-4177-90f6-b949ecd52be4" providerId="ADAL" clId="{D7C937FF-BC1E-456B-BDB5-205C6996BD57}" dt="2023-06-27T09:16:40.601" v="77" actId="47"/>
      <pc:docMkLst>
        <pc:docMk/>
      </pc:docMkLst>
      <pc:sldChg chg="modSp mod">
        <pc:chgData name="Bernscherer Katharina" userId="7cc60d01-99b9-4177-90f6-b949ecd52be4" providerId="ADAL" clId="{D7C937FF-BC1E-456B-BDB5-205C6996BD57}" dt="2023-06-27T09:14:57.118" v="53" actId="20577"/>
        <pc:sldMkLst>
          <pc:docMk/>
          <pc:sldMk cId="2927183695" sldId="256"/>
        </pc:sldMkLst>
        <pc:spChg chg="mod">
          <ac:chgData name="Bernscherer Katharina" userId="7cc60d01-99b9-4177-90f6-b949ecd52be4" providerId="ADAL" clId="{D7C937FF-BC1E-456B-BDB5-205C6996BD57}" dt="2023-06-27T09:14:57.118" v="53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del">
        <pc:chgData name="Bernscherer Katharina" userId="7cc60d01-99b9-4177-90f6-b949ecd52be4" providerId="ADAL" clId="{D7C937FF-BC1E-456B-BDB5-205C6996BD57}" dt="2023-06-27T09:15:08.822" v="56" actId="47"/>
        <pc:sldMkLst>
          <pc:docMk/>
          <pc:sldMk cId="3531021799" sldId="288"/>
        </pc:sldMkLst>
      </pc:sldChg>
      <pc:sldChg chg="del">
        <pc:chgData name="Bernscherer Katharina" userId="7cc60d01-99b9-4177-90f6-b949ecd52be4" providerId="ADAL" clId="{D7C937FF-BC1E-456B-BDB5-205C6996BD57}" dt="2023-06-27T09:15:42.968" v="63" actId="47"/>
        <pc:sldMkLst>
          <pc:docMk/>
          <pc:sldMk cId="2984227842" sldId="304"/>
        </pc:sldMkLst>
      </pc:sldChg>
      <pc:sldChg chg="add del">
        <pc:chgData name="Bernscherer Katharina" userId="7cc60d01-99b9-4177-90f6-b949ecd52be4" providerId="ADAL" clId="{D7C937FF-BC1E-456B-BDB5-205C6996BD57}" dt="2023-06-27T09:15:41.135" v="62" actId="47"/>
        <pc:sldMkLst>
          <pc:docMk/>
          <pc:sldMk cId="2932193521" sldId="319"/>
        </pc:sldMkLst>
      </pc:sldChg>
      <pc:sldChg chg="del">
        <pc:chgData name="Bernscherer Katharina" userId="7cc60d01-99b9-4177-90f6-b949ecd52be4" providerId="ADAL" clId="{D7C937FF-BC1E-456B-BDB5-205C6996BD57}" dt="2023-06-27T09:15:45.184" v="64" actId="47"/>
        <pc:sldMkLst>
          <pc:docMk/>
          <pc:sldMk cId="308704663" sldId="320"/>
        </pc:sldMkLst>
      </pc:sldChg>
      <pc:sldChg chg="del">
        <pc:chgData name="Bernscherer Katharina" userId="7cc60d01-99b9-4177-90f6-b949ecd52be4" providerId="ADAL" clId="{D7C937FF-BC1E-456B-BDB5-205C6996BD57}" dt="2023-06-27T09:15:08.537" v="55" actId="47"/>
        <pc:sldMkLst>
          <pc:docMk/>
          <pc:sldMk cId="1397346490" sldId="321"/>
        </pc:sldMkLst>
      </pc:sldChg>
      <pc:sldChg chg="del">
        <pc:chgData name="Bernscherer Katharina" userId="7cc60d01-99b9-4177-90f6-b949ecd52be4" providerId="ADAL" clId="{D7C937FF-BC1E-456B-BDB5-205C6996BD57}" dt="2023-06-27T09:15:08.221" v="54" actId="47"/>
        <pc:sldMkLst>
          <pc:docMk/>
          <pc:sldMk cId="3548941852" sldId="325"/>
        </pc:sldMkLst>
      </pc:sldChg>
      <pc:sldChg chg="del">
        <pc:chgData name="Bernscherer Katharina" userId="7cc60d01-99b9-4177-90f6-b949ecd52be4" providerId="ADAL" clId="{D7C937FF-BC1E-456B-BDB5-205C6996BD57}" dt="2023-06-27T09:15:09.107" v="57" actId="47"/>
        <pc:sldMkLst>
          <pc:docMk/>
          <pc:sldMk cId="1119625627" sldId="327"/>
        </pc:sldMkLst>
      </pc:sldChg>
      <pc:sldChg chg="del">
        <pc:chgData name="Bernscherer Katharina" userId="7cc60d01-99b9-4177-90f6-b949ecd52be4" providerId="ADAL" clId="{D7C937FF-BC1E-456B-BDB5-205C6996BD57}" dt="2023-06-27T09:16:40.601" v="77" actId="47"/>
        <pc:sldMkLst>
          <pc:docMk/>
          <pc:sldMk cId="3751372679" sldId="347"/>
        </pc:sldMkLst>
      </pc:sldChg>
      <pc:sldChg chg="addSp delSp modSp mod">
        <pc:chgData name="Bernscherer Katharina" userId="7cc60d01-99b9-4177-90f6-b949ecd52be4" providerId="ADAL" clId="{D7C937FF-BC1E-456B-BDB5-205C6996BD57}" dt="2023-06-27T09:16:33.082" v="76" actId="20577"/>
        <pc:sldMkLst>
          <pc:docMk/>
          <pc:sldMk cId="1629089967" sldId="350"/>
        </pc:sldMkLst>
        <pc:spChg chg="mod">
          <ac:chgData name="Bernscherer Katharina" userId="7cc60d01-99b9-4177-90f6-b949ecd52be4" providerId="ADAL" clId="{D7C937FF-BC1E-456B-BDB5-205C6996BD57}" dt="2023-06-27T09:15:53.035" v="65"/>
          <ac:spMkLst>
            <pc:docMk/>
            <pc:sldMk cId="1629089967" sldId="350"/>
            <ac:spMk id="2" creationId="{BADB1C79-C951-4548-A164-7CE8C98721FB}"/>
          </ac:spMkLst>
        </pc:spChg>
        <pc:spChg chg="del">
          <ac:chgData name="Bernscherer Katharina" userId="7cc60d01-99b9-4177-90f6-b949ecd52be4" providerId="ADAL" clId="{D7C937FF-BC1E-456B-BDB5-205C6996BD57}" dt="2023-06-27T09:15:56.626" v="66" actId="478"/>
          <ac:spMkLst>
            <pc:docMk/>
            <pc:sldMk cId="1629089967" sldId="350"/>
            <ac:spMk id="3" creationId="{070C7EFD-AA96-4C0E-8916-B304EF2B986B}"/>
          </ac:spMkLst>
        </pc:spChg>
        <pc:spChg chg="del">
          <ac:chgData name="Bernscherer Katharina" userId="7cc60d01-99b9-4177-90f6-b949ecd52be4" providerId="ADAL" clId="{D7C937FF-BC1E-456B-BDB5-205C6996BD57}" dt="2023-06-27T09:16:11.902" v="68" actId="478"/>
          <ac:spMkLst>
            <pc:docMk/>
            <pc:sldMk cId="1629089967" sldId="350"/>
            <ac:spMk id="4" creationId="{E0725962-77B0-42DC-B8A8-B1CC3C7B483D}"/>
          </ac:spMkLst>
        </pc:spChg>
        <pc:spChg chg="add del mod topLvl">
          <ac:chgData name="Bernscherer Katharina" userId="7cc60d01-99b9-4177-90f6-b949ecd52be4" providerId="ADAL" clId="{D7C937FF-BC1E-456B-BDB5-205C6996BD57}" dt="2023-06-27T09:16:33.082" v="76" actId="20577"/>
          <ac:spMkLst>
            <pc:docMk/>
            <pc:sldMk cId="1629089967" sldId="350"/>
            <ac:spMk id="6" creationId="{CEC0B734-A19B-4129-B890-599E61182568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8" creationId="{FE65FB3A-0518-E550-7B4A-B8978AD697BA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9" creationId="{12CB50C0-F7BA-5F81-8C89-3C2EE62750EC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2" creationId="{428E5F1F-4CFA-FDFE-E7F4-F9D8EBFC40D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5" creationId="{2CDB2254-05A5-1A38-0945-A4FB26294C5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18" creationId="{ED2D4655-5FA0-C07B-0A65-2F179839A912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1" creationId="{3A25467D-8E6A-8C27-AF08-9C7113830EFF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2" creationId="{ACCBD5B2-A3CA-861E-9A9A-A1F85E6E7ED7}"/>
          </ac:spMkLst>
        </pc:spChg>
        <pc:spChg chg="add 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3" creationId="{CE03E26E-4E57-0FEB-7A0B-770C7B981A4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6" creationId="{78F956C3-E132-BA85-8CF9-AEF837F9C3F5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29" creationId="{9B81E191-1EF6-EE1C-3997-1EB207F04B28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32" creationId="{F207F204-8DC9-90F2-8CB5-CA13176403A3}"/>
          </ac:spMkLst>
        </pc:spChg>
        <pc:spChg chg="mod">
          <ac:chgData name="Bernscherer Katharina" userId="7cc60d01-99b9-4177-90f6-b949ecd52be4" providerId="ADAL" clId="{D7C937FF-BC1E-456B-BDB5-205C6996BD57}" dt="2023-06-27T09:16:05.920" v="67"/>
          <ac:spMkLst>
            <pc:docMk/>
            <pc:sldMk cId="1629089967" sldId="350"/>
            <ac:spMk id="35" creationId="{4F6A031B-2045-7B31-9E0A-FBD11FF9B36B}"/>
          </ac:spMkLst>
        </pc:spChg>
        <pc:grpChg chg="add del mod">
          <ac:chgData name="Bernscherer Katharina" userId="7cc60d01-99b9-4177-90f6-b949ecd52be4" providerId="ADAL" clId="{D7C937FF-BC1E-456B-BDB5-205C6996BD57}" dt="2023-06-27T09:16:26.258" v="72" actId="478"/>
          <ac:grpSpMkLst>
            <pc:docMk/>
            <pc:sldMk cId="1629089967" sldId="350"/>
            <ac:grpSpMk id="5" creationId="{00E6455F-DB70-4066-9D2B-6E982C3A34BC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0" creationId="{507E2DDB-4DB1-386A-F8CA-C27EE7832BE8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3" creationId="{EC31D600-C357-15CC-9CB5-A2A47023AD55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6" creationId="{4DF2ED74-15AB-7175-340B-188953977091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19" creationId="{FE5408C5-F6FD-8F70-4A99-5C148596334A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24" creationId="{2E937212-02DB-8F83-8038-5277D3F9CA44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27" creationId="{620CDB9A-001B-5E9F-B2F2-B0640CA77867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30" creationId="{C05742CF-DAD8-4212-3FAF-8B4719BA8A19}"/>
          </ac:grpSpMkLst>
        </pc:grpChg>
        <pc:grpChg chg="add mod">
          <ac:chgData name="Bernscherer Katharina" userId="7cc60d01-99b9-4177-90f6-b949ecd52be4" providerId="ADAL" clId="{D7C937FF-BC1E-456B-BDB5-205C6996BD57}" dt="2023-06-27T09:16:05.920" v="67"/>
          <ac:grpSpMkLst>
            <pc:docMk/>
            <pc:sldMk cId="1629089967" sldId="350"/>
            <ac:grpSpMk id="33" creationId="{0A179028-F490-C789-39A3-FC8C5A3D0A91}"/>
          </ac:grpSpMkLst>
        </pc:grpChg>
        <pc:picChg chg="mod topLvl">
          <ac:chgData name="Bernscherer Katharina" userId="7cc60d01-99b9-4177-90f6-b949ecd52be4" providerId="ADAL" clId="{D7C937FF-BC1E-456B-BDB5-205C6996BD57}" dt="2023-06-27T09:16:26.258" v="72" actId="478"/>
          <ac:picMkLst>
            <pc:docMk/>
            <pc:sldMk cId="1629089967" sldId="350"/>
            <ac:picMk id="7" creationId="{81FA3CFD-7F05-451F-A206-162F736C74F2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1" creationId="{8388ACF4-C85E-3AEF-C5B5-B0F4171EE287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4" creationId="{24F949DD-0061-722D-C480-C4537FE83D43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17" creationId="{A1888FAF-ED9C-569F-49F9-5332812165DD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0" creationId="{F0F9A588-564A-DB31-7484-DB166A9E1982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5" creationId="{58A088A1-FD04-B443-6E2E-C000EA1921F3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28" creationId="{6DC1D28D-CC0A-2CCD-A241-FDC95DF4D8AB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31" creationId="{495300E3-99D0-9790-9FA5-8CD7C79ADCCB}"/>
          </ac:picMkLst>
        </pc:picChg>
        <pc:picChg chg="mod">
          <ac:chgData name="Bernscherer Katharina" userId="7cc60d01-99b9-4177-90f6-b949ecd52be4" providerId="ADAL" clId="{D7C937FF-BC1E-456B-BDB5-205C6996BD57}" dt="2023-06-27T09:16:05.920" v="67"/>
          <ac:picMkLst>
            <pc:docMk/>
            <pc:sldMk cId="1629089967" sldId="350"/>
            <ac:picMk id="34" creationId="{AD1200CB-1538-D558-A055-721D2677BC48}"/>
          </ac:picMkLst>
        </pc:picChg>
      </pc:sldChg>
      <pc:sldMasterChg chg="modSldLayout">
        <pc:chgData name="Bernscherer Katharina" userId="7cc60d01-99b9-4177-90f6-b949ecd52be4" providerId="ADAL" clId="{D7C937FF-BC1E-456B-BDB5-205C6996BD57}" dt="2023-06-27T09:14:44.307" v="41" actId="20577"/>
        <pc:sldMasterMkLst>
          <pc:docMk/>
          <pc:sldMasterMk cId="1446354303" sldId="2147483648"/>
        </pc:sldMasterMkLst>
        <pc:sldLayoutChg chg="modSp mod">
          <pc:chgData name="Bernscherer Katharina" userId="7cc60d01-99b9-4177-90f6-b949ecd52be4" providerId="ADAL" clId="{D7C937FF-BC1E-456B-BDB5-205C6996BD57}" dt="2023-06-27T09:14:44.307" v="41" actId="20577"/>
          <pc:sldLayoutMkLst>
            <pc:docMk/>
            <pc:sldMasterMk cId="1446354303" sldId="2147483648"/>
            <pc:sldLayoutMk cId="3794703043" sldId="2147483661"/>
          </pc:sldLayoutMkLst>
          <pc:spChg chg="mod">
            <ac:chgData name="Bernscherer Katharina" userId="7cc60d01-99b9-4177-90f6-b949ecd52be4" providerId="ADAL" clId="{D7C937FF-BC1E-456B-BDB5-205C6996BD57}" dt="2023-06-27T09:14:44.307" v="41" actId="20577"/>
            <ac:spMkLst>
              <pc:docMk/>
              <pc:sldMasterMk cId="1446354303" sldId="2147483648"/>
              <pc:sldLayoutMk cId="3794703043" sldId="2147483661"/>
              <ac:spMk id="23" creationId="{1482BF2A-1590-4545-A120-E9F04B3B35AB}"/>
            </ac:spMkLst>
          </pc:spChg>
          <pc:spChg chg="mod">
            <ac:chgData name="Bernscherer Katharina" userId="7cc60d01-99b9-4177-90f6-b949ecd52be4" providerId="ADAL" clId="{D7C937FF-BC1E-456B-BDB5-205C6996BD57}" dt="2023-06-27T09:14:34.048" v="31" actId="20577"/>
            <ac:spMkLst>
              <pc:docMk/>
              <pc:sldMasterMk cId="1446354303" sldId="2147483648"/>
              <pc:sldLayoutMk cId="3794703043" sldId="2147483661"/>
              <ac:spMk id="25" creationId="{C4465966-21E6-49D4-9F01-2D0696BA35E3}"/>
            </ac:spMkLst>
          </pc:spChg>
          <pc:spChg chg="mod">
            <ac:chgData name="Bernscherer Katharina" userId="7cc60d01-99b9-4177-90f6-b949ecd52be4" providerId="ADAL" clId="{D7C937FF-BC1E-456B-BDB5-205C6996BD57}" dt="2023-06-27T09:14:39.569" v="37" actId="20577"/>
            <ac:spMkLst>
              <pc:docMk/>
              <pc:sldMasterMk cId="1446354303" sldId="2147483648"/>
              <pc:sldLayoutMk cId="3794703043" sldId="2147483661"/>
              <ac:spMk id="26" creationId="{C65005B6-525A-4373-86C0-B03313BA557E}"/>
            </ac:spMkLst>
          </pc:spChg>
        </pc:sldLayoutChg>
        <pc:sldLayoutChg chg="modSp mod">
          <pc:chgData name="Bernscherer Katharina" userId="7cc60d01-99b9-4177-90f6-b949ecd52be4" providerId="ADAL" clId="{D7C937FF-BC1E-456B-BDB5-205C6996BD57}" dt="2023-06-27T09:14:15.371" v="10"/>
          <pc:sldLayoutMkLst>
            <pc:docMk/>
            <pc:sldMasterMk cId="1446354303" sldId="2147483648"/>
            <pc:sldLayoutMk cId="2538870742" sldId="2147483662"/>
          </pc:sldLayoutMkLst>
          <pc:spChg chg="mod">
            <ac:chgData name="Bernscherer Katharina" userId="7cc60d01-99b9-4177-90f6-b949ecd52be4" providerId="ADAL" clId="{D7C937FF-BC1E-456B-BDB5-205C6996BD57}" dt="2023-06-27T09:14:15.371" v="10"/>
            <ac:spMkLst>
              <pc:docMk/>
              <pc:sldMasterMk cId="1446354303" sldId="2147483648"/>
              <pc:sldLayoutMk cId="2538870742" sldId="2147483662"/>
              <ac:spMk id="8" creationId="{C97378B0-54D3-415B-8F48-D9C9E5763323}"/>
            </ac:spMkLst>
          </pc:spChg>
        </pc:sldLayoutChg>
      </pc:sldMasterChg>
    </pc:docChg>
  </pc:docChgLst>
  <pc:docChgLst>
    <pc:chgData name="Schnabl Karina" userId="a8844677-1e4f-4bc7-9911-2e4010b4e576" providerId="ADAL" clId="{724870DD-5C14-4E35-8A06-B8A88DD9F663}"/>
    <pc:docChg chg="undo custSel modSld">
      <pc:chgData name="Schnabl Karina" userId="a8844677-1e4f-4bc7-9911-2e4010b4e576" providerId="ADAL" clId="{724870DD-5C14-4E35-8A06-B8A88DD9F663}" dt="2023-07-04T13:00:12.369" v="45" actId="207"/>
      <pc:docMkLst>
        <pc:docMk/>
      </pc:docMkLst>
      <pc:sldChg chg="modSp mod addCm">
        <pc:chgData name="Schnabl Karina" userId="a8844677-1e4f-4bc7-9911-2e4010b4e576" providerId="ADAL" clId="{724870DD-5C14-4E35-8A06-B8A88DD9F663}" dt="2023-06-28T08:16:16.432" v="6"/>
        <pc:sldMkLst>
          <pc:docMk/>
          <pc:sldMk cId="3340573612" sldId="359"/>
        </pc:sldMkLst>
        <pc:spChg chg="mod">
          <ac:chgData name="Schnabl Karina" userId="a8844677-1e4f-4bc7-9911-2e4010b4e576" providerId="ADAL" clId="{724870DD-5C14-4E35-8A06-B8A88DD9F663}" dt="2023-06-28T08:16:10.772" v="5" actId="13926"/>
          <ac:spMkLst>
            <pc:docMk/>
            <pc:sldMk cId="3340573612" sldId="359"/>
            <ac:spMk id="16" creationId="{C2305E65-4BE6-41E5-800E-72EEC4279E72}"/>
          </ac:spMkLst>
        </pc:spChg>
      </pc:sldChg>
      <pc:sldChg chg="modSp mod addCm">
        <pc:chgData name="Schnabl Karina" userId="a8844677-1e4f-4bc7-9911-2e4010b4e576" providerId="ADAL" clId="{724870DD-5C14-4E35-8A06-B8A88DD9F663}" dt="2023-06-28T09:18:28.315" v="39" actId="20577"/>
        <pc:sldMkLst>
          <pc:docMk/>
          <pc:sldMk cId="388581693" sldId="456"/>
        </pc:sldMkLst>
        <pc:spChg chg="mod">
          <ac:chgData name="Schnabl Karina" userId="a8844677-1e4f-4bc7-9911-2e4010b4e576" providerId="ADAL" clId="{724870DD-5C14-4E35-8A06-B8A88DD9F663}" dt="2023-06-28T09:18:28.315" v="39" actId="20577"/>
          <ac:spMkLst>
            <pc:docMk/>
            <pc:sldMk cId="388581693" sldId="456"/>
            <ac:spMk id="32" creationId="{8DBDA2D1-9B4C-64F0-FA66-2B6E2974148C}"/>
          </ac:spMkLst>
        </pc:spChg>
      </pc:sldChg>
      <pc:sldChg chg="addCm">
        <pc:chgData name="Schnabl Karina" userId="a8844677-1e4f-4bc7-9911-2e4010b4e576" providerId="ADAL" clId="{724870DD-5C14-4E35-8A06-B8A88DD9F663}" dt="2023-06-28T08:16:56.319" v="8"/>
        <pc:sldMkLst>
          <pc:docMk/>
          <pc:sldMk cId="1197289739" sldId="469"/>
        </pc:sldMkLst>
      </pc:sldChg>
      <pc:sldChg chg="modSp mod addCm">
        <pc:chgData name="Schnabl Karina" userId="a8844677-1e4f-4bc7-9911-2e4010b4e576" providerId="ADAL" clId="{724870DD-5C14-4E35-8A06-B8A88DD9F663}" dt="2023-06-28T08:15:38.783" v="3"/>
        <pc:sldMkLst>
          <pc:docMk/>
          <pc:sldMk cId="2034806854" sldId="480"/>
        </pc:sldMkLst>
        <pc:spChg chg="mod">
          <ac:chgData name="Schnabl Karina" userId="a8844677-1e4f-4bc7-9911-2e4010b4e576" providerId="ADAL" clId="{724870DD-5C14-4E35-8A06-B8A88DD9F663}" dt="2023-06-28T08:15:26.646" v="2" actId="13926"/>
          <ac:spMkLst>
            <pc:docMk/>
            <pc:sldMk cId="2034806854" sldId="480"/>
            <ac:spMk id="6" creationId="{E9A82F30-F0AE-FB7D-EC56-37EFB0C4ACA4}"/>
          </ac:spMkLst>
        </pc:spChg>
      </pc:sldChg>
      <pc:sldChg chg="addSp modSp mod">
        <pc:chgData name="Schnabl Karina" userId="a8844677-1e4f-4bc7-9911-2e4010b4e576" providerId="ADAL" clId="{724870DD-5C14-4E35-8A06-B8A88DD9F663}" dt="2023-07-04T13:00:12.369" v="45" actId="207"/>
        <pc:sldMkLst>
          <pc:docMk/>
          <pc:sldMk cId="281477583" sldId="481"/>
        </pc:sldMkLst>
        <pc:grpChg chg="mod">
          <ac:chgData name="Schnabl Karina" userId="a8844677-1e4f-4bc7-9911-2e4010b4e576" providerId="ADAL" clId="{724870DD-5C14-4E35-8A06-B8A88DD9F663}" dt="2023-07-04T12:58:39.673" v="44" actId="164"/>
          <ac:grpSpMkLst>
            <pc:docMk/>
            <pc:sldMk cId="281477583" sldId="481"/>
            <ac:grpSpMk id="11" creationId="{9FF70302-33E9-F0BD-FC7A-256FEA49F816}"/>
          </ac:grpSpMkLst>
        </pc:grpChg>
        <pc:grpChg chg="add mod">
          <ac:chgData name="Schnabl Karina" userId="a8844677-1e4f-4bc7-9911-2e4010b4e576" providerId="ADAL" clId="{724870DD-5C14-4E35-8A06-B8A88DD9F663}" dt="2023-07-04T12:58:39.673" v="44" actId="164"/>
          <ac:grpSpMkLst>
            <pc:docMk/>
            <pc:sldMk cId="281477583" sldId="481"/>
            <ac:grpSpMk id="12" creationId="{91FFA9CA-5365-B250-05D3-17DD97A51F3C}"/>
          </ac:grpSpMkLst>
        </pc:grpChg>
        <pc:picChg chg="mod">
          <ac:chgData name="Schnabl Karina" userId="a8844677-1e4f-4bc7-9911-2e4010b4e576" providerId="ADAL" clId="{724870DD-5C14-4E35-8A06-B8A88DD9F663}" dt="2023-07-04T13:00:12.369" v="45" actId="207"/>
          <ac:picMkLst>
            <pc:docMk/>
            <pc:sldMk cId="281477583" sldId="481"/>
            <ac:picMk id="3" creationId="{43830B74-F2A0-7957-BFBF-EE1F044F0C83}"/>
          </ac:picMkLst>
        </pc:picChg>
        <pc:picChg chg="mod">
          <ac:chgData name="Schnabl Karina" userId="a8844677-1e4f-4bc7-9911-2e4010b4e576" providerId="ADAL" clId="{724870DD-5C14-4E35-8A06-B8A88DD9F663}" dt="2023-07-04T13:00:12.369" v="45" actId="207"/>
          <ac:picMkLst>
            <pc:docMk/>
            <pc:sldMk cId="281477583" sldId="481"/>
            <ac:picMk id="8" creationId="{5EE37449-5AAC-0D23-3283-1406EB44C121}"/>
          </ac:picMkLst>
        </pc:picChg>
        <pc:picChg chg="mod">
          <ac:chgData name="Schnabl Karina" userId="a8844677-1e4f-4bc7-9911-2e4010b4e576" providerId="ADAL" clId="{724870DD-5C14-4E35-8A06-B8A88DD9F663}" dt="2023-07-04T12:56:03.322" v="42" actId="207"/>
          <ac:picMkLst>
            <pc:docMk/>
            <pc:sldMk cId="281477583" sldId="481"/>
            <ac:picMk id="13" creationId="{E15C480F-ACC1-0AE2-2920-BED2DC8153CE}"/>
          </ac:picMkLst>
        </pc:picChg>
        <pc:picChg chg="mod">
          <ac:chgData name="Schnabl Karina" userId="a8844677-1e4f-4bc7-9911-2e4010b4e576" providerId="ADAL" clId="{724870DD-5C14-4E35-8A06-B8A88DD9F663}" dt="2023-07-04T12:57:22.519" v="43" actId="207"/>
          <ac:picMkLst>
            <pc:docMk/>
            <pc:sldMk cId="281477583" sldId="481"/>
            <ac:picMk id="16" creationId="{663D2699-F9CA-B17A-511D-E99C280BA77C}"/>
          </ac:picMkLst>
        </pc:picChg>
      </pc:sldChg>
      <pc:sldChg chg="modSp mod addCm">
        <pc:chgData name="Schnabl Karina" userId="a8844677-1e4f-4bc7-9911-2e4010b4e576" providerId="ADAL" clId="{724870DD-5C14-4E35-8A06-B8A88DD9F663}" dt="2023-07-04T12:55:01.674" v="41" actId="207"/>
        <pc:sldMkLst>
          <pc:docMk/>
          <pc:sldMk cId="277925198" sldId="482"/>
        </pc:sldMkLst>
        <pc:picChg chg="mod">
          <ac:chgData name="Schnabl Karina" userId="a8844677-1e4f-4bc7-9911-2e4010b4e576" providerId="ADAL" clId="{724870DD-5C14-4E35-8A06-B8A88DD9F663}" dt="2023-07-04T12:55:01.674" v="41" actId="207"/>
          <ac:picMkLst>
            <pc:docMk/>
            <pc:sldMk cId="277925198" sldId="482"/>
            <ac:picMk id="8" creationId="{5EE37449-5AAC-0D23-3283-1406EB44C121}"/>
          </ac:picMkLst>
        </pc:picChg>
        <pc:picChg chg="mod">
          <ac:chgData name="Schnabl Karina" userId="a8844677-1e4f-4bc7-9911-2e4010b4e576" providerId="ADAL" clId="{724870DD-5C14-4E35-8A06-B8A88DD9F663}" dt="2023-07-04T12:54:03.165" v="40" actId="207"/>
          <ac:picMkLst>
            <pc:docMk/>
            <pc:sldMk cId="277925198" sldId="482"/>
            <ac:picMk id="16" creationId="{663D2699-F9CA-B17A-511D-E99C280BA77C}"/>
          </ac:picMkLst>
        </pc:picChg>
      </pc:sldChg>
    </pc:docChg>
  </pc:docChgLst>
  <pc:docChgLst>
    <pc:chgData name="Raso Andrea" userId="35234fb4-5e65-4a50-a07c-07e9f162eb34" providerId="ADAL" clId="{F8D59069-BB99-490F-ACAF-211E44CDB21A}"/>
    <pc:docChg chg="modSld modMainMaster">
      <pc:chgData name="Raso Andrea" userId="35234fb4-5e65-4a50-a07c-07e9f162eb34" providerId="ADAL" clId="{F8D59069-BB99-490F-ACAF-211E44CDB21A}" dt="2023-02-09T11:57:18.831" v="138" actId="20577"/>
      <pc:docMkLst>
        <pc:docMk/>
      </pc:docMkLst>
      <pc:sldChg chg="modSp mod">
        <pc:chgData name="Raso Andrea" userId="35234fb4-5e65-4a50-a07c-07e9f162eb34" providerId="ADAL" clId="{F8D59069-BB99-490F-ACAF-211E44CDB21A}" dt="2022-09-05T07:27:03.249" v="5" actId="207"/>
        <pc:sldMkLst>
          <pc:docMk/>
          <pc:sldMk cId="3548941852" sldId="325"/>
        </pc:sldMkLst>
        <pc:spChg chg="mod">
          <ac:chgData name="Raso Andrea" userId="35234fb4-5e65-4a50-a07c-07e9f162eb34" providerId="ADAL" clId="{F8D59069-BB99-490F-ACAF-211E44CDB21A}" dt="2022-09-05T07:24:09.721" v="3" actId="207"/>
          <ac:spMkLst>
            <pc:docMk/>
            <pc:sldMk cId="3548941852" sldId="325"/>
            <ac:spMk id="19" creationId="{1E73DFA1-0E4F-44DD-8D44-9D88EFB8EDF2}"/>
          </ac:spMkLst>
        </pc:spChg>
        <pc:spChg chg="mod">
          <ac:chgData name="Raso Andrea" userId="35234fb4-5e65-4a50-a07c-07e9f162eb34" providerId="ADAL" clId="{F8D59069-BB99-490F-ACAF-211E44CDB21A}" dt="2022-09-05T07:27:03.249" v="5" actId="207"/>
          <ac:spMkLst>
            <pc:docMk/>
            <pc:sldMk cId="3548941852" sldId="325"/>
            <ac:spMk id="29" creationId="{C28F8A1F-7B44-400B-A204-5FCF3C78190E}"/>
          </ac:spMkLst>
        </pc:spChg>
      </pc:sldChg>
      <pc:sldMasterChg chg="modSldLayout">
        <pc:chgData name="Raso Andrea" userId="35234fb4-5e65-4a50-a07c-07e9f162eb34" providerId="ADAL" clId="{F8D59069-BB99-490F-ACAF-211E44CDB21A}" dt="2023-02-09T11:57:18.831" v="138" actId="20577"/>
        <pc:sldMasterMkLst>
          <pc:docMk/>
          <pc:sldMasterMk cId="1446354303" sldId="2147483648"/>
        </pc:sldMasterMkLst>
        <pc:sldLayoutChg chg="modSp mod">
          <pc:chgData name="Raso Andrea" userId="35234fb4-5e65-4a50-a07c-07e9f162eb34" providerId="ADAL" clId="{F8D59069-BB99-490F-ACAF-211E44CDB21A}" dt="2023-02-09T11:57:18.831" v="138" actId="20577"/>
          <pc:sldLayoutMkLst>
            <pc:docMk/>
            <pc:sldMasterMk cId="1446354303" sldId="2147483648"/>
            <pc:sldLayoutMk cId="2538870742" sldId="2147483662"/>
          </pc:sldLayoutMkLst>
          <pc:spChg chg="mod">
            <ac:chgData name="Raso Andrea" userId="35234fb4-5e65-4a50-a07c-07e9f162eb34" providerId="ADAL" clId="{F8D59069-BB99-490F-ACAF-211E44CDB21A}" dt="2023-02-09T11:57:18.831" v="138" actId="20577"/>
            <ac:spMkLst>
              <pc:docMk/>
              <pc:sldMasterMk cId="1446354303" sldId="2147483648"/>
              <pc:sldLayoutMk cId="2538870742" sldId="2147483662"/>
              <ac:spMk id="8" creationId="{C97378B0-54D3-415B-8F48-D9C9E5763323}"/>
            </ac:spMkLst>
          </pc:spChg>
        </pc:sldLayoutChg>
      </pc:sldMasterChg>
    </pc:docChg>
  </pc:docChgLst>
  <pc:docChgLst>
    <pc:chgData name="Raso Andrea" userId="35234fb4-5e65-4a50-a07c-07e9f162eb34" providerId="ADAL" clId="{5ABE938E-8F9F-4EE1-9AB6-264AA88E34A9}"/>
    <pc:docChg chg="undo custSel modMainMaster">
      <pc:chgData name="Raso Andrea" userId="35234fb4-5e65-4a50-a07c-07e9f162eb34" providerId="ADAL" clId="{5ABE938E-8F9F-4EE1-9AB6-264AA88E34A9}" dt="2023-04-21T12:42:31.857" v="17" actId="478"/>
      <pc:docMkLst>
        <pc:docMk/>
      </pc:docMkLst>
    </pc:docChg>
  </pc:docChgLst>
  <pc:docChgLst>
    <pc:chgData name="Andrea Raso" userId="35234fb4-5e65-4a50-a07c-07e9f162eb34" providerId="ADAL" clId="{941971EC-F38B-4EF2-BE4F-BE5782B3824B}"/>
    <pc:docChg chg="custSel modSld modMainMaster">
      <pc:chgData name="Andrea Raso" userId="35234fb4-5e65-4a50-a07c-07e9f162eb34" providerId="ADAL" clId="{941971EC-F38B-4EF2-BE4F-BE5782B3824B}" dt="2020-05-27T19:01:13.354" v="18" actId="1038"/>
      <pc:docMkLst>
        <pc:docMk/>
      </pc:docMkLst>
      <pc:sldChg chg="modSp">
        <pc:chgData name="Andrea Raso" userId="35234fb4-5e65-4a50-a07c-07e9f162eb34" providerId="ADAL" clId="{941971EC-F38B-4EF2-BE4F-BE5782B3824B}" dt="2020-05-27T19:01:13.354" v="18" actId="1038"/>
        <pc:sldMkLst>
          <pc:docMk/>
          <pc:sldMk cId="1629089967" sldId="350"/>
        </pc:sldMkLst>
        <pc:grpChg chg="mod">
          <ac:chgData name="Andrea Raso" userId="35234fb4-5e65-4a50-a07c-07e9f162eb34" providerId="ADAL" clId="{941971EC-F38B-4EF2-BE4F-BE5782B3824B}" dt="2020-05-27T19:01:13.354" v="18" actId="1038"/>
          <ac:grpSpMkLst>
            <pc:docMk/>
            <pc:sldMk cId="1629089967" sldId="350"/>
            <ac:grpSpMk id="5" creationId="{00E6455F-DB70-4066-9D2B-6E982C3A34BC}"/>
          </ac:grpSpMkLst>
        </pc:grpChg>
      </pc:sldChg>
      <pc:sldChg chg="delSp">
        <pc:chgData name="Andrea Raso" userId="35234fb4-5e65-4a50-a07c-07e9f162eb34" providerId="ADAL" clId="{941971EC-F38B-4EF2-BE4F-BE5782B3824B}" dt="2020-05-27T19:00:37.574" v="0"/>
        <pc:sldMkLst>
          <pc:docMk/>
          <pc:sldMk cId="1795706036" sldId="354"/>
        </pc:sldMkLst>
        <pc:picChg chg="del">
          <ac:chgData name="Andrea Raso" userId="35234fb4-5e65-4a50-a07c-07e9f162eb34" providerId="ADAL" clId="{941971EC-F38B-4EF2-BE4F-BE5782B3824B}" dt="2020-05-27T19:00:37.574" v="0"/>
          <ac:picMkLst>
            <pc:docMk/>
            <pc:sldMk cId="1795706036" sldId="354"/>
            <ac:picMk id="4" creationId="{503246D3-A468-43AE-B892-689E00C11B39}"/>
          </ac:picMkLst>
        </pc:picChg>
      </pc:sldChg>
      <pc:sldMasterChg chg="modSldLayout">
        <pc:chgData name="Andrea Raso" userId="35234fb4-5e65-4a50-a07c-07e9f162eb34" providerId="ADAL" clId="{941971EC-F38B-4EF2-BE4F-BE5782B3824B}" dt="2020-05-27T19:00:45.997" v="2"/>
        <pc:sldMasterMkLst>
          <pc:docMk/>
          <pc:sldMasterMk cId="1446354303" sldId="2147483648"/>
        </pc:sldMasterMkLst>
        <pc:sldLayoutChg chg="addSp delSp">
          <pc:chgData name="Andrea Raso" userId="35234fb4-5e65-4a50-a07c-07e9f162eb34" providerId="ADAL" clId="{941971EC-F38B-4EF2-BE4F-BE5782B3824B}" dt="2020-05-27T19:00:45.997" v="2"/>
          <pc:sldLayoutMkLst>
            <pc:docMk/>
            <pc:sldMasterMk cId="1446354303" sldId="2147483648"/>
            <pc:sldLayoutMk cId="831142054" sldId="2147483660"/>
          </pc:sldLayoutMkLst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2" creationId="{64376205-54D1-49E8-8249-48D355D231B8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3" creationId="{5C6B9C1F-3F7D-47A1-B260-3D91930D25CD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4" creationId="{233ADCD0-5D7F-4AA0-809D-125E9AAF4594}"/>
            </ac:spMkLst>
          </pc:spChg>
          <pc:spChg chg="del">
            <ac:chgData name="Andrea Raso" userId="35234fb4-5e65-4a50-a07c-07e9f162eb34" providerId="ADAL" clId="{941971EC-F38B-4EF2-BE4F-BE5782B3824B}" dt="2020-05-27T19:00:45.396" v="1" actId="478"/>
            <ac:spMkLst>
              <pc:docMk/>
              <pc:sldMasterMk cId="1446354303" sldId="2147483648"/>
              <pc:sldLayoutMk cId="831142054" sldId="2147483660"/>
              <ac:spMk id="5" creationId="{2085C0FF-4483-42F4-809D-0670AED7A6CF}"/>
            </ac:spMkLst>
          </pc:spChg>
          <pc:picChg chg="add">
            <ac:chgData name="Andrea Raso" userId="35234fb4-5e65-4a50-a07c-07e9f162eb34" providerId="ADAL" clId="{941971EC-F38B-4EF2-BE4F-BE5782B3824B}" dt="2020-05-27T19:00:45.997" v="2"/>
            <ac:picMkLst>
              <pc:docMk/>
              <pc:sldMasterMk cId="1446354303" sldId="2147483648"/>
              <pc:sldLayoutMk cId="831142054" sldId="2147483660"/>
              <ac:picMk id="6" creationId="{78469371-6E8B-4CE7-95AC-59DD56992355}"/>
            </ac:picMkLst>
          </pc:picChg>
        </pc:sldLayoutChg>
      </pc:sldMasterChg>
    </pc:docChg>
  </pc:docChgLst>
  <pc:docChgLst>
    <pc:chgData name="Raso Andrea" userId="35234fb4-5e65-4a50-a07c-07e9f162eb34" providerId="ADAL" clId="{8D012725-80FD-4B69-9269-7FE7F6847A82}"/>
    <pc:docChg chg="undo redo custSel delSld modSld modMainMaster">
      <pc:chgData name="Raso Andrea" userId="35234fb4-5e65-4a50-a07c-07e9f162eb34" providerId="ADAL" clId="{8D012725-80FD-4B69-9269-7FE7F6847A82}" dt="2023-09-11T09:04:23.193" v="540" actId="478"/>
      <pc:docMkLst>
        <pc:docMk/>
      </pc:docMkLst>
      <pc:sldChg chg="modSp mod">
        <pc:chgData name="Raso Andrea" userId="35234fb4-5e65-4a50-a07c-07e9f162eb34" providerId="ADAL" clId="{8D012725-80FD-4B69-9269-7FE7F6847A82}" dt="2023-08-25T07:35:55.456" v="20" actId="20577"/>
        <pc:sldMkLst>
          <pc:docMk/>
          <pc:sldMk cId="2927183695" sldId="256"/>
        </pc:sldMkLst>
        <pc:spChg chg="mod">
          <ac:chgData name="Raso Andrea" userId="35234fb4-5e65-4a50-a07c-07e9f162eb34" providerId="ADAL" clId="{8D012725-80FD-4B69-9269-7FE7F6847A82}" dt="2023-08-25T07:35:55.456" v="20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addSp delSp modSp mod">
        <pc:chgData name="Raso Andrea" userId="35234fb4-5e65-4a50-a07c-07e9f162eb34" providerId="ADAL" clId="{8D012725-80FD-4B69-9269-7FE7F6847A82}" dt="2023-08-25T07:57:47.804" v="473" actId="6549"/>
        <pc:sldMkLst>
          <pc:docMk/>
          <pc:sldMk cId="388581693" sldId="456"/>
        </pc:sldMkLst>
        <pc:spChg chg="mod">
          <ac:chgData name="Raso Andrea" userId="35234fb4-5e65-4a50-a07c-07e9f162eb34" providerId="ADAL" clId="{8D012725-80FD-4B69-9269-7FE7F6847A82}" dt="2023-08-25T07:57:47.804" v="473" actId="6549"/>
          <ac:spMkLst>
            <pc:docMk/>
            <pc:sldMk cId="388581693" sldId="456"/>
            <ac:spMk id="2" creationId="{E2B6EBD0-DD5B-405D-98CD-85A417FD39A5}"/>
          </ac:spMkLst>
        </pc:spChg>
        <pc:spChg chg="add del mod">
          <ac:chgData name="Raso Andrea" userId="35234fb4-5e65-4a50-a07c-07e9f162eb34" providerId="ADAL" clId="{8D012725-80FD-4B69-9269-7FE7F6847A82}" dt="2023-08-25T07:55:01.902" v="397"/>
          <ac:spMkLst>
            <pc:docMk/>
            <pc:sldMk cId="388581693" sldId="456"/>
            <ac:spMk id="3" creationId="{515221B4-9451-5433-BDAC-CFBA05830D5C}"/>
          </ac:spMkLst>
        </pc:spChg>
        <pc:spChg chg="mod">
          <ac:chgData name="Raso Andrea" userId="35234fb4-5e65-4a50-a07c-07e9f162eb34" providerId="ADAL" clId="{8D012725-80FD-4B69-9269-7FE7F6847A82}" dt="2023-08-25T07:51:39.299" v="342" actId="207"/>
          <ac:spMkLst>
            <pc:docMk/>
            <pc:sldMk cId="388581693" sldId="456"/>
            <ac:spMk id="4" creationId="{6D6E50C3-3AFF-9138-70F4-A8489BD6315F}"/>
          </ac:spMkLst>
        </pc:spChg>
        <pc:spChg chg="add del mod">
          <ac:chgData name="Raso Andrea" userId="35234fb4-5e65-4a50-a07c-07e9f162eb34" providerId="ADAL" clId="{8D012725-80FD-4B69-9269-7FE7F6847A82}" dt="2023-08-25T07:55:01.902" v="397"/>
          <ac:spMkLst>
            <pc:docMk/>
            <pc:sldMk cId="388581693" sldId="456"/>
            <ac:spMk id="5" creationId="{101EF6D2-BA62-A215-53D2-30F8D91CC4AB}"/>
          </ac:spMkLst>
        </pc:spChg>
        <pc:spChg chg="add del mod">
          <ac:chgData name="Raso Andrea" userId="35234fb4-5e65-4a50-a07c-07e9f162eb34" providerId="ADAL" clId="{8D012725-80FD-4B69-9269-7FE7F6847A82}" dt="2023-08-25T07:55:01.902" v="397"/>
          <ac:spMkLst>
            <pc:docMk/>
            <pc:sldMk cId="388581693" sldId="456"/>
            <ac:spMk id="6" creationId="{6B201FE5-6693-A9BA-D647-13E91FA68585}"/>
          </ac:spMkLst>
        </pc:spChg>
        <pc:spChg chg="mod">
          <ac:chgData name="Raso Andrea" userId="35234fb4-5e65-4a50-a07c-07e9f162eb34" providerId="ADAL" clId="{8D012725-80FD-4B69-9269-7FE7F6847A82}" dt="2023-08-25T07:55:00.820" v="395" actId="207"/>
          <ac:spMkLst>
            <pc:docMk/>
            <pc:sldMk cId="388581693" sldId="456"/>
            <ac:spMk id="21" creationId="{F6443954-2DEB-7D70-F7A6-4220449EF7E0}"/>
          </ac:spMkLst>
        </pc:spChg>
        <pc:spChg chg="mod">
          <ac:chgData name="Raso Andrea" userId="35234fb4-5e65-4a50-a07c-07e9f162eb34" providerId="ADAL" clId="{8D012725-80FD-4B69-9269-7FE7F6847A82}" dt="2023-08-25T07:52:20.065" v="357" actId="207"/>
          <ac:spMkLst>
            <pc:docMk/>
            <pc:sldMk cId="388581693" sldId="456"/>
            <ac:spMk id="32" creationId="{8DBDA2D1-9B4C-64F0-FA66-2B6E2974148C}"/>
          </ac:spMkLst>
        </pc:spChg>
        <pc:spChg chg="mod">
          <ac:chgData name="Raso Andrea" userId="35234fb4-5e65-4a50-a07c-07e9f162eb34" providerId="ADAL" clId="{8D012725-80FD-4B69-9269-7FE7F6847A82}" dt="2023-08-25T07:53:10.109" v="374" actId="207"/>
          <ac:spMkLst>
            <pc:docMk/>
            <pc:sldMk cId="388581693" sldId="456"/>
            <ac:spMk id="37" creationId="{A80FF54F-10EE-8F97-A391-3F25EB04BDDE}"/>
          </ac:spMkLst>
        </pc:spChg>
        <pc:picChg chg="mod">
          <ac:chgData name="Raso Andrea" userId="35234fb4-5e65-4a50-a07c-07e9f162eb34" providerId="ADAL" clId="{8D012725-80FD-4B69-9269-7FE7F6847A82}" dt="2023-08-25T07:48:12.154" v="281" actId="207"/>
          <ac:picMkLst>
            <pc:docMk/>
            <pc:sldMk cId="388581693" sldId="456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4:46.142" v="394" actId="207"/>
          <ac:picMkLst>
            <pc:docMk/>
            <pc:sldMk cId="388581693" sldId="456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49:58.674" v="315" actId="207"/>
          <ac:picMkLst>
            <pc:docMk/>
            <pc:sldMk cId="388581693" sldId="456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0:47.289" v="329" actId="207"/>
          <ac:picMkLst>
            <pc:docMk/>
            <pc:sldMk cId="388581693" sldId="456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9:02.002" v="490" actId="207"/>
        <pc:sldMkLst>
          <pc:docMk/>
          <pc:sldMk cId="965079637" sldId="457"/>
        </pc:sldMkLst>
        <pc:spChg chg="mod">
          <ac:chgData name="Raso Andrea" userId="35234fb4-5e65-4a50-a07c-07e9f162eb34" providerId="ADAL" clId="{8D012725-80FD-4B69-9269-7FE7F6847A82}" dt="2023-08-25T07:57:21.843" v="462" actId="113"/>
          <ac:spMkLst>
            <pc:docMk/>
            <pc:sldMk cId="965079637" sldId="457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45.687" v="454" actId="207"/>
          <ac:spMkLst>
            <pc:docMk/>
            <pc:sldMk cId="965079637" sldId="457"/>
            <ac:spMk id="3" creationId="{4C896DDE-D947-7774-ACA5-27379D16905C}"/>
          </ac:spMkLst>
        </pc:spChg>
        <pc:spChg chg="mod">
          <ac:chgData name="Raso Andrea" userId="35234fb4-5e65-4a50-a07c-07e9f162eb34" providerId="ADAL" clId="{8D012725-80FD-4B69-9269-7FE7F6847A82}" dt="2023-08-25T07:52:22.208" v="358" actId="207"/>
          <ac:spMkLst>
            <pc:docMk/>
            <pc:sldMk cId="965079637" sldId="457"/>
            <ac:spMk id="5" creationId="{9144E765-FF3A-DD89-44A5-7BD10966EE6A}"/>
          </ac:spMkLst>
        </pc:spChg>
        <pc:spChg chg="mod">
          <ac:chgData name="Raso Andrea" userId="35234fb4-5e65-4a50-a07c-07e9f162eb34" providerId="ADAL" clId="{8D012725-80FD-4B69-9269-7FE7F6847A82}" dt="2023-08-25T07:59:02.002" v="490" actId="207"/>
          <ac:spMkLst>
            <pc:docMk/>
            <pc:sldMk cId="965079637" sldId="457"/>
            <ac:spMk id="6" creationId="{3BCAE4B5-DCD8-16BC-3846-55A633A7CF38}"/>
          </ac:spMkLst>
        </pc:spChg>
        <pc:spChg chg="mod">
          <ac:chgData name="Raso Andrea" userId="35234fb4-5e65-4a50-a07c-07e9f162eb34" providerId="ADAL" clId="{8D012725-80FD-4B69-9269-7FE7F6847A82}" dt="2023-08-25T07:56:47.369" v="455" actId="207"/>
          <ac:spMkLst>
            <pc:docMk/>
            <pc:sldMk cId="965079637" sldId="457"/>
            <ac:spMk id="7" creationId="{85A55FF1-B3B8-AE01-A7DE-2666CEFF6098}"/>
          </ac:spMkLst>
        </pc:spChg>
        <pc:picChg chg="mod">
          <ac:chgData name="Raso Andrea" userId="35234fb4-5e65-4a50-a07c-07e9f162eb34" providerId="ADAL" clId="{8D012725-80FD-4B69-9269-7FE7F6847A82}" dt="2023-08-25T07:55:10.689" v="398" actId="207"/>
          <ac:picMkLst>
            <pc:docMk/>
            <pc:sldMk cId="965079637" sldId="457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05.298" v="297" actId="207"/>
          <ac:picMkLst>
            <pc:docMk/>
            <pc:sldMk cId="965079637" sldId="457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12.679" v="399" actId="207"/>
          <ac:picMkLst>
            <pc:docMk/>
            <pc:sldMk cId="965079637" sldId="457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5:13.730" v="400" actId="207"/>
          <ac:picMkLst>
            <pc:docMk/>
            <pc:sldMk cId="965079637" sldId="457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7:27.200" v="463" actId="113"/>
        <pc:sldMkLst>
          <pc:docMk/>
          <pc:sldMk cId="3162715050" sldId="458"/>
        </pc:sldMkLst>
        <pc:spChg chg="mod">
          <ac:chgData name="Raso Andrea" userId="35234fb4-5e65-4a50-a07c-07e9f162eb34" providerId="ADAL" clId="{8D012725-80FD-4B69-9269-7FE7F6847A82}" dt="2023-08-25T07:57:27.200" v="463" actId="113"/>
          <ac:spMkLst>
            <pc:docMk/>
            <pc:sldMk cId="3162715050" sldId="458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43.502" v="453" actId="207"/>
          <ac:spMkLst>
            <pc:docMk/>
            <pc:sldMk cId="3162715050" sldId="458"/>
            <ac:spMk id="3" creationId="{EFF7A1B1-9525-D134-CC46-3C0DFB0BC8D1}"/>
          </ac:spMkLst>
        </pc:spChg>
        <pc:spChg chg="mod">
          <ac:chgData name="Raso Andrea" userId="35234fb4-5e65-4a50-a07c-07e9f162eb34" providerId="ADAL" clId="{8D012725-80FD-4B69-9269-7FE7F6847A82}" dt="2023-08-25T07:56:43.502" v="453" actId="207"/>
          <ac:spMkLst>
            <pc:docMk/>
            <pc:sldMk cId="3162715050" sldId="458"/>
            <ac:spMk id="5" creationId="{A3DB7B5E-161A-6A04-1CED-A800B6491B62}"/>
          </ac:spMkLst>
        </pc:spChg>
        <pc:spChg chg="mod">
          <ac:chgData name="Raso Andrea" userId="35234fb4-5e65-4a50-a07c-07e9f162eb34" providerId="ADAL" clId="{8D012725-80FD-4B69-9269-7FE7F6847A82}" dt="2023-08-25T07:56:43.502" v="453" actId="207"/>
          <ac:spMkLst>
            <pc:docMk/>
            <pc:sldMk cId="3162715050" sldId="458"/>
            <ac:spMk id="6" creationId="{574F8130-56F4-A0B9-D12C-8558EA96234A}"/>
          </ac:spMkLst>
        </pc:spChg>
        <pc:picChg chg="mod">
          <ac:chgData name="Raso Andrea" userId="35234fb4-5e65-4a50-a07c-07e9f162eb34" providerId="ADAL" clId="{8D012725-80FD-4B69-9269-7FE7F6847A82}" dt="2023-08-25T07:55:16.190" v="401" actId="207"/>
          <ac:picMkLst>
            <pc:docMk/>
            <pc:sldMk cId="3162715050" sldId="458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5:16.934" v="402" actId="207"/>
          <ac:picMkLst>
            <pc:docMk/>
            <pc:sldMk cId="3162715050" sldId="458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17.534" v="403" actId="207"/>
          <ac:picMkLst>
            <pc:docMk/>
            <pc:sldMk cId="3162715050" sldId="458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0:54.545" v="331" actId="207"/>
          <ac:picMkLst>
            <pc:docMk/>
            <pc:sldMk cId="3162715050" sldId="458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7:08.622" v="458" actId="113"/>
        <pc:sldMkLst>
          <pc:docMk/>
          <pc:sldMk cId="2446177162" sldId="459"/>
        </pc:sldMkLst>
        <pc:spChg chg="mod">
          <ac:chgData name="Raso Andrea" userId="35234fb4-5e65-4a50-a07c-07e9f162eb34" providerId="ADAL" clId="{8D012725-80FD-4B69-9269-7FE7F6847A82}" dt="2023-08-25T07:57:08.622" v="458" actId="113"/>
          <ac:spMkLst>
            <pc:docMk/>
            <pc:sldMk cId="2446177162" sldId="459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1:42.889" v="343" actId="207"/>
          <ac:spMkLst>
            <pc:docMk/>
            <pc:sldMk cId="2446177162" sldId="459"/>
            <ac:spMk id="3" creationId="{6E2923D4-613A-07FD-8B8F-37B8DE47B790}"/>
          </ac:spMkLst>
        </pc:spChg>
        <pc:spChg chg="mod">
          <ac:chgData name="Raso Andrea" userId="35234fb4-5e65-4a50-a07c-07e9f162eb34" providerId="ADAL" clId="{8D012725-80FD-4B69-9269-7FE7F6847A82}" dt="2023-08-25T07:52:24.621" v="359" actId="207"/>
          <ac:spMkLst>
            <pc:docMk/>
            <pc:sldMk cId="2446177162" sldId="459"/>
            <ac:spMk id="5" creationId="{603A26A9-322B-1FAE-4E80-838372D531F1}"/>
          </ac:spMkLst>
        </pc:spChg>
        <pc:spChg chg="mod">
          <ac:chgData name="Raso Andrea" userId="35234fb4-5e65-4a50-a07c-07e9f162eb34" providerId="ADAL" clId="{8D012725-80FD-4B69-9269-7FE7F6847A82}" dt="2023-08-25T07:53:13.919" v="375" actId="207"/>
          <ac:spMkLst>
            <pc:docMk/>
            <pc:sldMk cId="2446177162" sldId="459"/>
            <ac:spMk id="6" creationId="{39895F32-3235-9571-DECC-8CA85434270B}"/>
          </ac:spMkLst>
        </pc:spChg>
        <pc:picChg chg="mod">
          <ac:chgData name="Raso Andrea" userId="35234fb4-5e65-4a50-a07c-07e9f162eb34" providerId="ADAL" clId="{8D012725-80FD-4B69-9269-7FE7F6847A82}" dt="2023-08-25T07:48:19.010" v="282" actId="207"/>
          <ac:picMkLst>
            <pc:docMk/>
            <pc:sldMk cId="2446177162" sldId="459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07.561" v="298" actId="207"/>
          <ac:picMkLst>
            <pc:docMk/>
            <pc:sldMk cId="2446177162" sldId="459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02.339" v="316" actId="207"/>
          <ac:picMkLst>
            <pc:docMk/>
            <pc:sldMk cId="2446177162" sldId="459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0:51.752" v="330" actId="207"/>
          <ac:picMkLst>
            <pc:docMk/>
            <pc:sldMk cId="2446177162" sldId="459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7:14.987" v="460" actId="113"/>
        <pc:sldMkLst>
          <pc:docMk/>
          <pc:sldMk cId="1174930034" sldId="460"/>
        </pc:sldMkLst>
        <pc:spChg chg="mod">
          <ac:chgData name="Raso Andrea" userId="35234fb4-5e65-4a50-a07c-07e9f162eb34" providerId="ADAL" clId="{8D012725-80FD-4B69-9269-7FE7F6847A82}" dt="2023-08-25T07:57:14.987" v="460" actId="113"/>
          <ac:spMkLst>
            <pc:docMk/>
            <pc:sldMk cId="1174930034" sldId="460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1:44.895" v="344" actId="207"/>
          <ac:spMkLst>
            <pc:docMk/>
            <pc:sldMk cId="1174930034" sldId="460"/>
            <ac:spMk id="3" creationId="{78B5418D-EFDF-AE99-69BF-A5B6A1C3870E}"/>
          </ac:spMkLst>
        </pc:spChg>
        <pc:spChg chg="mod">
          <ac:chgData name="Raso Andrea" userId="35234fb4-5e65-4a50-a07c-07e9f162eb34" providerId="ADAL" clId="{8D012725-80FD-4B69-9269-7FE7F6847A82}" dt="2023-08-25T07:52:27.475" v="360" actId="207"/>
          <ac:spMkLst>
            <pc:docMk/>
            <pc:sldMk cId="1174930034" sldId="460"/>
            <ac:spMk id="5" creationId="{17ECB9EB-6CAB-8F7A-0B6A-30986DC99F4B}"/>
          </ac:spMkLst>
        </pc:spChg>
        <pc:spChg chg="mod">
          <ac:chgData name="Raso Andrea" userId="35234fb4-5e65-4a50-a07c-07e9f162eb34" providerId="ADAL" clId="{8D012725-80FD-4B69-9269-7FE7F6847A82}" dt="2023-08-25T07:53:22.357" v="378" actId="207"/>
          <ac:spMkLst>
            <pc:docMk/>
            <pc:sldMk cId="1174930034" sldId="460"/>
            <ac:spMk id="6" creationId="{DC00AA17-C501-4002-BD91-470CEC07E9A5}"/>
          </ac:spMkLst>
        </pc:spChg>
        <pc:picChg chg="mod">
          <ac:chgData name="Raso Andrea" userId="35234fb4-5e65-4a50-a07c-07e9f162eb34" providerId="ADAL" clId="{8D012725-80FD-4B69-9269-7FE7F6847A82}" dt="2023-08-25T07:48:21.427" v="283" actId="207"/>
          <ac:picMkLst>
            <pc:docMk/>
            <pc:sldMk cId="1174930034" sldId="460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09.922" v="299" actId="207"/>
          <ac:picMkLst>
            <pc:docMk/>
            <pc:sldMk cId="1174930034" sldId="460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05.540" v="317" actId="207"/>
          <ac:picMkLst>
            <pc:docMk/>
            <pc:sldMk cId="1174930034" sldId="460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3:29.130" v="379" actId="207"/>
          <ac:picMkLst>
            <pc:docMk/>
            <pc:sldMk cId="1174930034" sldId="460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7:52.972" v="474" actId="113"/>
        <pc:sldMkLst>
          <pc:docMk/>
          <pc:sldMk cId="2604548618" sldId="461"/>
        </pc:sldMkLst>
        <pc:spChg chg="mod">
          <ac:chgData name="Raso Andrea" userId="35234fb4-5e65-4a50-a07c-07e9f162eb34" providerId="ADAL" clId="{8D012725-80FD-4B69-9269-7FE7F6847A82}" dt="2023-08-25T07:57:52.972" v="474" actId="113"/>
          <ac:spMkLst>
            <pc:docMk/>
            <pc:sldMk cId="2604548618" sldId="461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38.592" v="450" actId="207"/>
          <ac:spMkLst>
            <pc:docMk/>
            <pc:sldMk cId="2604548618" sldId="461"/>
            <ac:spMk id="3" creationId="{B0CC282E-74C6-6B17-E81C-28F1D7321C1F}"/>
          </ac:spMkLst>
        </pc:spChg>
        <pc:spChg chg="mod">
          <ac:chgData name="Raso Andrea" userId="35234fb4-5e65-4a50-a07c-07e9f162eb34" providerId="ADAL" clId="{8D012725-80FD-4B69-9269-7FE7F6847A82}" dt="2023-08-25T07:52:29.931" v="361" actId="207"/>
          <ac:spMkLst>
            <pc:docMk/>
            <pc:sldMk cId="2604548618" sldId="461"/>
            <ac:spMk id="5" creationId="{E801835A-5B81-12EC-0343-1EA2A9DED1B2}"/>
          </ac:spMkLst>
        </pc:spChg>
        <pc:spChg chg="mod">
          <ac:chgData name="Raso Andrea" userId="35234fb4-5e65-4a50-a07c-07e9f162eb34" providerId="ADAL" clId="{8D012725-80FD-4B69-9269-7FE7F6847A82}" dt="2023-08-25T07:56:39.150" v="451" actId="207"/>
          <ac:spMkLst>
            <pc:docMk/>
            <pc:sldMk cId="2604548618" sldId="461"/>
            <ac:spMk id="6" creationId="{4C642E08-01A3-B82B-5B94-A4FD8C632B3F}"/>
          </ac:spMkLst>
        </pc:spChg>
        <pc:spChg chg="mod">
          <ac:chgData name="Raso Andrea" userId="35234fb4-5e65-4a50-a07c-07e9f162eb34" providerId="ADAL" clId="{8D012725-80FD-4B69-9269-7FE7F6847A82}" dt="2023-08-25T07:56:39.884" v="452" actId="207"/>
          <ac:spMkLst>
            <pc:docMk/>
            <pc:sldMk cId="2604548618" sldId="461"/>
            <ac:spMk id="7" creationId="{78A2E2E6-F834-0E5D-D913-1EA60E0DF2E4}"/>
          </ac:spMkLst>
        </pc:spChg>
        <pc:grpChg chg="mod">
          <ac:chgData name="Raso Andrea" userId="35234fb4-5e65-4a50-a07c-07e9f162eb34" providerId="ADAL" clId="{8D012725-80FD-4B69-9269-7FE7F6847A82}" dt="2023-08-25T07:49:18.235" v="303" actId="1076"/>
          <ac:grpSpMkLst>
            <pc:docMk/>
            <pc:sldMk cId="2604548618" sldId="461"/>
            <ac:grpSpMk id="28" creationId="{04C2799A-7F46-61A9-0383-3DF2F63FFBE6}"/>
          </ac:grpSpMkLst>
        </pc:grpChg>
        <pc:picChg chg="mod">
          <ac:chgData name="Raso Andrea" userId="35234fb4-5e65-4a50-a07c-07e9f162eb34" providerId="ADAL" clId="{8D012725-80FD-4B69-9269-7FE7F6847A82}" dt="2023-08-25T07:55:21.400" v="404" actId="207"/>
          <ac:picMkLst>
            <pc:docMk/>
            <pc:sldMk cId="2604548618" sldId="461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22.391" v="304" actId="207"/>
          <ac:picMkLst>
            <pc:docMk/>
            <pc:sldMk cId="2604548618" sldId="461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22.059" v="405" actId="207"/>
          <ac:picMkLst>
            <pc:docMk/>
            <pc:sldMk cId="2604548618" sldId="461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5:22.672" v="406" actId="207"/>
          <ac:picMkLst>
            <pc:docMk/>
            <pc:sldMk cId="2604548618" sldId="461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7:56.020" v="475" actId="113"/>
        <pc:sldMkLst>
          <pc:docMk/>
          <pc:sldMk cId="4018538493" sldId="462"/>
        </pc:sldMkLst>
        <pc:spChg chg="mod">
          <ac:chgData name="Raso Andrea" userId="35234fb4-5e65-4a50-a07c-07e9f162eb34" providerId="ADAL" clId="{8D012725-80FD-4B69-9269-7FE7F6847A82}" dt="2023-08-25T07:57:56.020" v="475" actId="113"/>
          <ac:spMkLst>
            <pc:docMk/>
            <pc:sldMk cId="4018538493" sldId="462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1:46.645" v="345" actId="207"/>
          <ac:spMkLst>
            <pc:docMk/>
            <pc:sldMk cId="4018538493" sldId="462"/>
            <ac:spMk id="3" creationId="{9787904D-0451-09E2-79EB-EE2066E8EC84}"/>
          </ac:spMkLst>
        </pc:spChg>
        <pc:spChg chg="mod">
          <ac:chgData name="Raso Andrea" userId="35234fb4-5e65-4a50-a07c-07e9f162eb34" providerId="ADAL" clId="{8D012725-80FD-4B69-9269-7FE7F6847A82}" dt="2023-08-25T07:52:32.033" v="362" actId="207"/>
          <ac:spMkLst>
            <pc:docMk/>
            <pc:sldMk cId="4018538493" sldId="462"/>
            <ac:spMk id="5" creationId="{A179E474-D183-FC9B-5A8F-3B15604A13A2}"/>
          </ac:spMkLst>
        </pc:spChg>
        <pc:spChg chg="mod">
          <ac:chgData name="Raso Andrea" userId="35234fb4-5e65-4a50-a07c-07e9f162eb34" providerId="ADAL" clId="{8D012725-80FD-4B69-9269-7FE7F6847A82}" dt="2023-08-25T07:53:36.094" v="380" actId="207"/>
          <ac:spMkLst>
            <pc:docMk/>
            <pc:sldMk cId="4018538493" sldId="462"/>
            <ac:spMk id="6" creationId="{2E2C3C84-9988-DDF9-BE1B-2F0DCBDB11BD}"/>
          </ac:spMkLst>
        </pc:spChg>
        <pc:picChg chg="mod">
          <ac:chgData name="Raso Andrea" userId="35234fb4-5e65-4a50-a07c-07e9f162eb34" providerId="ADAL" clId="{8D012725-80FD-4B69-9269-7FE7F6847A82}" dt="2023-08-25T07:48:23.144" v="284" actId="207"/>
          <ac:picMkLst>
            <pc:docMk/>
            <pc:sldMk cId="4018538493" sldId="462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25.501" v="305" actId="207"/>
          <ac:picMkLst>
            <pc:docMk/>
            <pc:sldMk cId="4018538493" sldId="462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08.172" v="318" actId="207"/>
          <ac:picMkLst>
            <pc:docMk/>
            <pc:sldMk cId="4018538493" sldId="462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0:59.726" v="332" actId="207"/>
          <ac:picMkLst>
            <pc:docMk/>
            <pc:sldMk cId="4018538493" sldId="462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7:58.104" v="476" actId="113"/>
        <pc:sldMkLst>
          <pc:docMk/>
          <pc:sldMk cId="642670019" sldId="463"/>
        </pc:sldMkLst>
        <pc:spChg chg="mod">
          <ac:chgData name="Raso Andrea" userId="35234fb4-5e65-4a50-a07c-07e9f162eb34" providerId="ADAL" clId="{8D012725-80FD-4B69-9269-7FE7F6847A82}" dt="2023-08-25T07:57:58.104" v="476" actId="113"/>
          <ac:spMkLst>
            <pc:docMk/>
            <pc:sldMk cId="642670019" sldId="463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1:49.273" v="346" actId="207"/>
          <ac:spMkLst>
            <pc:docMk/>
            <pc:sldMk cId="642670019" sldId="463"/>
            <ac:spMk id="3" creationId="{F9C621DA-E185-9953-B94E-97C7FDC2C445}"/>
          </ac:spMkLst>
        </pc:spChg>
        <pc:spChg chg="mod">
          <ac:chgData name="Raso Andrea" userId="35234fb4-5e65-4a50-a07c-07e9f162eb34" providerId="ADAL" clId="{8D012725-80FD-4B69-9269-7FE7F6847A82}" dt="2023-08-25T07:56:36.899" v="449" actId="207"/>
          <ac:spMkLst>
            <pc:docMk/>
            <pc:sldMk cId="642670019" sldId="463"/>
            <ac:spMk id="5" creationId="{42FF3B0D-0CD6-7D00-0EE8-B6819C4C331E}"/>
          </ac:spMkLst>
        </pc:spChg>
        <pc:spChg chg="mod">
          <ac:chgData name="Raso Andrea" userId="35234fb4-5e65-4a50-a07c-07e9f162eb34" providerId="ADAL" clId="{8D012725-80FD-4B69-9269-7FE7F6847A82}" dt="2023-08-25T07:56:36.899" v="449" actId="207"/>
          <ac:spMkLst>
            <pc:docMk/>
            <pc:sldMk cId="642670019" sldId="463"/>
            <ac:spMk id="6" creationId="{EC6DC729-ABEC-959C-EFFA-F6C03B2C910B}"/>
          </ac:spMkLst>
        </pc:spChg>
        <pc:spChg chg="mod">
          <ac:chgData name="Raso Andrea" userId="35234fb4-5e65-4a50-a07c-07e9f162eb34" providerId="ADAL" clId="{8D012725-80FD-4B69-9269-7FE7F6847A82}" dt="2023-08-25T07:56:36.899" v="449" actId="207"/>
          <ac:spMkLst>
            <pc:docMk/>
            <pc:sldMk cId="642670019" sldId="463"/>
            <ac:spMk id="7" creationId="{1B91E9B0-843B-E206-D1F4-76D0128C417B}"/>
          </ac:spMkLst>
        </pc:spChg>
        <pc:grpChg chg="mod">
          <ac:chgData name="Raso Andrea" userId="35234fb4-5e65-4a50-a07c-07e9f162eb34" providerId="ADAL" clId="{8D012725-80FD-4B69-9269-7FE7F6847A82}" dt="2023-08-25T07:55:27.354" v="409" actId="1076"/>
          <ac:grpSpMkLst>
            <pc:docMk/>
            <pc:sldMk cId="642670019" sldId="463"/>
            <ac:grpSpMk id="33" creationId="{BC38977A-0826-288D-034E-A82E6125E53A}"/>
          </ac:grpSpMkLst>
        </pc:grpChg>
        <pc:picChg chg="mod">
          <ac:chgData name="Raso Andrea" userId="35234fb4-5e65-4a50-a07c-07e9f162eb34" providerId="ADAL" clId="{8D012725-80FD-4B69-9269-7FE7F6847A82}" dt="2023-08-25T07:48:24.945" v="285" actId="207"/>
          <ac:picMkLst>
            <pc:docMk/>
            <pc:sldMk cId="642670019" sldId="463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5:25.869" v="407" actId="207"/>
          <ac:picMkLst>
            <pc:docMk/>
            <pc:sldMk cId="642670019" sldId="463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30.089" v="410" actId="207"/>
          <ac:picMkLst>
            <pc:docMk/>
            <pc:sldMk cId="642670019" sldId="463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5:31.690" v="411" actId="207"/>
          <ac:picMkLst>
            <pc:docMk/>
            <pc:sldMk cId="642670019" sldId="463"/>
            <ac:picMk id="40" creationId="{AF61AC74-5B63-3CC2-0BA2-39B0B1F04BC2}"/>
          </ac:picMkLst>
        </pc:picChg>
      </pc:sldChg>
      <pc:sldChg chg="modSp del mod">
        <pc:chgData name="Raso Andrea" userId="35234fb4-5e65-4a50-a07c-07e9f162eb34" providerId="ADAL" clId="{8D012725-80FD-4B69-9269-7FE7F6847A82}" dt="2023-09-11T09:02:42.619" v="537" actId="47"/>
        <pc:sldMkLst>
          <pc:docMk/>
          <pc:sldMk cId="3448514873" sldId="464"/>
        </pc:sldMkLst>
        <pc:spChg chg="mod">
          <ac:chgData name="Raso Andrea" userId="35234fb4-5e65-4a50-a07c-07e9f162eb34" providerId="ADAL" clId="{8D012725-80FD-4B69-9269-7FE7F6847A82}" dt="2023-08-25T07:58:00.990" v="477" actId="113"/>
          <ac:spMkLst>
            <pc:docMk/>
            <pc:sldMk cId="3448514873" sldId="464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1:51.441" v="347" actId="207"/>
          <ac:spMkLst>
            <pc:docMk/>
            <pc:sldMk cId="3448514873" sldId="464"/>
            <ac:spMk id="3" creationId="{B212A381-4459-4B8E-16B8-2468AF39EEB6}"/>
          </ac:spMkLst>
        </pc:spChg>
        <pc:spChg chg="mod">
          <ac:chgData name="Raso Andrea" userId="35234fb4-5e65-4a50-a07c-07e9f162eb34" providerId="ADAL" clId="{8D012725-80FD-4B69-9269-7FE7F6847A82}" dt="2023-08-25T07:52:34.471" v="363" actId="207"/>
          <ac:spMkLst>
            <pc:docMk/>
            <pc:sldMk cId="3448514873" sldId="464"/>
            <ac:spMk id="5" creationId="{FE05473C-D86D-2AD2-B5FF-637AD9D6755A}"/>
          </ac:spMkLst>
        </pc:spChg>
        <pc:spChg chg="mod">
          <ac:chgData name="Raso Andrea" userId="35234fb4-5e65-4a50-a07c-07e9f162eb34" providerId="ADAL" clId="{8D012725-80FD-4B69-9269-7FE7F6847A82}" dt="2023-08-25T07:53:40.118" v="381" actId="207"/>
          <ac:spMkLst>
            <pc:docMk/>
            <pc:sldMk cId="3448514873" sldId="464"/>
            <ac:spMk id="6" creationId="{856284CD-4DD9-F342-A09C-64B98A4DAED8}"/>
          </ac:spMkLst>
        </pc:spChg>
        <pc:picChg chg="mod">
          <ac:chgData name="Raso Andrea" userId="35234fb4-5e65-4a50-a07c-07e9f162eb34" providerId="ADAL" clId="{8D012725-80FD-4B69-9269-7FE7F6847A82}" dt="2023-08-25T07:48:27.506" v="286" actId="207"/>
          <ac:picMkLst>
            <pc:docMk/>
            <pc:sldMk cId="3448514873" sldId="464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27.828" v="306" actId="207"/>
          <ac:picMkLst>
            <pc:docMk/>
            <pc:sldMk cId="3448514873" sldId="464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11.871" v="319" actId="207"/>
          <ac:picMkLst>
            <pc:docMk/>
            <pc:sldMk cId="3448514873" sldId="464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02.134" v="333" actId="207"/>
          <ac:picMkLst>
            <pc:docMk/>
            <pc:sldMk cId="3448514873" sldId="464"/>
            <ac:picMk id="40" creationId="{AF61AC74-5B63-3CC2-0BA2-39B0B1F04BC2}"/>
          </ac:picMkLst>
        </pc:picChg>
      </pc:sldChg>
      <pc:sldChg chg="modSp del mod">
        <pc:chgData name="Raso Andrea" userId="35234fb4-5e65-4a50-a07c-07e9f162eb34" providerId="ADAL" clId="{8D012725-80FD-4B69-9269-7FE7F6847A82}" dt="2023-09-11T09:02:42.619" v="537" actId="47"/>
        <pc:sldMkLst>
          <pc:docMk/>
          <pc:sldMk cId="1722048214" sldId="465"/>
        </pc:sldMkLst>
        <pc:spChg chg="mod">
          <ac:chgData name="Raso Andrea" userId="35234fb4-5e65-4a50-a07c-07e9f162eb34" providerId="ADAL" clId="{8D012725-80FD-4B69-9269-7FE7F6847A82}" dt="2023-08-25T07:58:03.060" v="478" actId="113"/>
          <ac:spMkLst>
            <pc:docMk/>
            <pc:sldMk cId="1722048214" sldId="465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30.377" v="446" actId="207"/>
          <ac:spMkLst>
            <pc:docMk/>
            <pc:sldMk cId="1722048214" sldId="465"/>
            <ac:spMk id="3" creationId="{6FE0149A-3627-20C1-F429-7BA8D7EEDE03}"/>
          </ac:spMkLst>
        </pc:spChg>
        <pc:spChg chg="mod">
          <ac:chgData name="Raso Andrea" userId="35234fb4-5e65-4a50-a07c-07e9f162eb34" providerId="ADAL" clId="{8D012725-80FD-4B69-9269-7FE7F6847A82}" dt="2023-08-25T07:56:32.096" v="447" actId="207"/>
          <ac:spMkLst>
            <pc:docMk/>
            <pc:sldMk cId="1722048214" sldId="465"/>
            <ac:spMk id="5" creationId="{089DEB41-0CB2-9A61-34E2-BB941905520E}"/>
          </ac:spMkLst>
        </pc:spChg>
        <pc:spChg chg="mod">
          <ac:chgData name="Raso Andrea" userId="35234fb4-5e65-4a50-a07c-07e9f162eb34" providerId="ADAL" clId="{8D012725-80FD-4B69-9269-7FE7F6847A82}" dt="2023-08-25T07:53:43.967" v="382" actId="207"/>
          <ac:spMkLst>
            <pc:docMk/>
            <pc:sldMk cId="1722048214" sldId="465"/>
            <ac:spMk id="6" creationId="{4530E9B4-9118-6282-B702-3181446829D5}"/>
          </ac:spMkLst>
        </pc:spChg>
        <pc:spChg chg="mod">
          <ac:chgData name="Raso Andrea" userId="35234fb4-5e65-4a50-a07c-07e9f162eb34" providerId="ADAL" clId="{8D012725-80FD-4B69-9269-7FE7F6847A82}" dt="2023-08-25T07:56:32.862" v="448" actId="207"/>
          <ac:spMkLst>
            <pc:docMk/>
            <pc:sldMk cId="1722048214" sldId="465"/>
            <ac:spMk id="7" creationId="{D248C205-A6F1-7E87-E9AE-F1E8466DCB3E}"/>
          </ac:spMkLst>
        </pc:spChg>
        <pc:grpChg chg="mod">
          <ac:chgData name="Raso Andrea" userId="35234fb4-5e65-4a50-a07c-07e9f162eb34" providerId="ADAL" clId="{8D012725-80FD-4B69-9269-7FE7F6847A82}" dt="2023-08-25T07:55:36.614" v="415" actId="1076"/>
          <ac:grpSpMkLst>
            <pc:docMk/>
            <pc:sldMk cId="1722048214" sldId="465"/>
            <ac:grpSpMk id="38" creationId="{5BE0BE8F-5DC0-74A1-8BF5-6AD37306A094}"/>
          </ac:grpSpMkLst>
        </pc:grpChg>
        <pc:picChg chg="mod">
          <ac:chgData name="Raso Andrea" userId="35234fb4-5e65-4a50-a07c-07e9f162eb34" providerId="ADAL" clId="{8D012725-80FD-4B69-9269-7FE7F6847A82}" dt="2023-08-25T07:55:33.927" v="412" actId="207"/>
          <ac:picMkLst>
            <pc:docMk/>
            <pc:sldMk cId="1722048214" sldId="465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5:34.830" v="413" actId="207"/>
          <ac:picMkLst>
            <pc:docMk/>
            <pc:sldMk cId="1722048214" sldId="465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14.113" v="320" actId="207"/>
          <ac:picMkLst>
            <pc:docMk/>
            <pc:sldMk cId="1722048214" sldId="465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5:38.796" v="416" actId="207"/>
          <ac:picMkLst>
            <pc:docMk/>
            <pc:sldMk cId="1722048214" sldId="465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05.849" v="479" actId="113"/>
        <pc:sldMkLst>
          <pc:docMk/>
          <pc:sldMk cId="1384950000" sldId="466"/>
        </pc:sldMkLst>
        <pc:spChg chg="mod">
          <ac:chgData name="Raso Andrea" userId="35234fb4-5e65-4a50-a07c-07e9f162eb34" providerId="ADAL" clId="{8D012725-80FD-4B69-9269-7FE7F6847A82}" dt="2023-08-25T07:58:05.849" v="479" actId="113"/>
          <ac:spMkLst>
            <pc:docMk/>
            <pc:sldMk cId="1384950000" sldId="466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1:53.234" v="348" actId="207"/>
          <ac:spMkLst>
            <pc:docMk/>
            <pc:sldMk cId="1384950000" sldId="466"/>
            <ac:spMk id="3" creationId="{E2B87F03-6547-EDFB-034C-A96D9D750BAF}"/>
          </ac:spMkLst>
        </pc:spChg>
        <pc:spChg chg="mod">
          <ac:chgData name="Raso Andrea" userId="35234fb4-5e65-4a50-a07c-07e9f162eb34" providerId="ADAL" clId="{8D012725-80FD-4B69-9269-7FE7F6847A82}" dt="2023-08-25T07:52:37.781" v="364" actId="207"/>
          <ac:spMkLst>
            <pc:docMk/>
            <pc:sldMk cId="1384950000" sldId="466"/>
            <ac:spMk id="5" creationId="{DCA6841A-8FCE-700B-5E05-89658F8E5416}"/>
          </ac:spMkLst>
        </pc:spChg>
        <pc:spChg chg="mod">
          <ac:chgData name="Raso Andrea" userId="35234fb4-5e65-4a50-a07c-07e9f162eb34" providerId="ADAL" clId="{8D012725-80FD-4B69-9269-7FE7F6847A82}" dt="2023-08-25T07:53:46.373" v="383" actId="207"/>
          <ac:spMkLst>
            <pc:docMk/>
            <pc:sldMk cId="1384950000" sldId="466"/>
            <ac:spMk id="6" creationId="{BDB87289-4C2F-0D1F-D08D-12FAB52E8192}"/>
          </ac:spMkLst>
        </pc:spChg>
        <pc:picChg chg="mod">
          <ac:chgData name="Raso Andrea" userId="35234fb4-5e65-4a50-a07c-07e9f162eb34" providerId="ADAL" clId="{8D012725-80FD-4B69-9269-7FE7F6847A82}" dt="2023-08-25T07:48:29.081" v="287" actId="207"/>
          <ac:picMkLst>
            <pc:docMk/>
            <pc:sldMk cId="1384950000" sldId="466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31.436" v="307" actId="207"/>
          <ac:picMkLst>
            <pc:docMk/>
            <pc:sldMk cId="1384950000" sldId="466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16.772" v="321" actId="207"/>
          <ac:picMkLst>
            <pc:docMk/>
            <pc:sldMk cId="1384950000" sldId="466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04.935" v="334" actId="207"/>
          <ac:picMkLst>
            <pc:docMk/>
            <pc:sldMk cId="1384950000" sldId="466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07.942" v="480" actId="113"/>
        <pc:sldMkLst>
          <pc:docMk/>
          <pc:sldMk cId="3550281438" sldId="467"/>
        </pc:sldMkLst>
        <pc:spChg chg="mod">
          <ac:chgData name="Raso Andrea" userId="35234fb4-5e65-4a50-a07c-07e9f162eb34" providerId="ADAL" clId="{8D012725-80FD-4B69-9269-7FE7F6847A82}" dt="2023-08-25T07:58:07.942" v="480" actId="113"/>
          <ac:spMkLst>
            <pc:docMk/>
            <pc:sldMk cId="3550281438" sldId="467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17.737" v="440" actId="207"/>
          <ac:spMkLst>
            <pc:docMk/>
            <pc:sldMk cId="3550281438" sldId="467"/>
            <ac:spMk id="3" creationId="{B8DD1002-8B0D-6746-5385-1D5A45C52A20}"/>
          </ac:spMkLst>
        </pc:spChg>
        <pc:spChg chg="mod">
          <ac:chgData name="Raso Andrea" userId="35234fb4-5e65-4a50-a07c-07e9f162eb34" providerId="ADAL" clId="{8D012725-80FD-4B69-9269-7FE7F6847A82}" dt="2023-08-25T07:56:20.079" v="441" actId="207"/>
          <ac:spMkLst>
            <pc:docMk/>
            <pc:sldMk cId="3550281438" sldId="467"/>
            <ac:spMk id="5" creationId="{DE9AD7B2-7373-6C4F-F1E2-BE50FA078E17}"/>
          </ac:spMkLst>
        </pc:spChg>
        <pc:spChg chg="mod">
          <ac:chgData name="Raso Andrea" userId="35234fb4-5e65-4a50-a07c-07e9f162eb34" providerId="ADAL" clId="{8D012725-80FD-4B69-9269-7FE7F6847A82}" dt="2023-08-25T07:53:48.090" v="384" actId="207"/>
          <ac:spMkLst>
            <pc:docMk/>
            <pc:sldMk cId="3550281438" sldId="467"/>
            <ac:spMk id="6" creationId="{7E15E000-1B82-F7CE-A593-65E5DF25BF68}"/>
          </ac:spMkLst>
        </pc:spChg>
        <pc:spChg chg="mod">
          <ac:chgData name="Raso Andrea" userId="35234fb4-5e65-4a50-a07c-07e9f162eb34" providerId="ADAL" clId="{8D012725-80FD-4B69-9269-7FE7F6847A82}" dt="2023-08-25T07:56:20.671" v="442" actId="207"/>
          <ac:spMkLst>
            <pc:docMk/>
            <pc:sldMk cId="3550281438" sldId="467"/>
            <ac:spMk id="7" creationId="{6D3A1878-C3BA-EE47-5D9C-42C91A5A693F}"/>
          </ac:spMkLst>
        </pc:spChg>
        <pc:picChg chg="mod">
          <ac:chgData name="Raso Andrea" userId="35234fb4-5e65-4a50-a07c-07e9f162eb34" providerId="ADAL" clId="{8D012725-80FD-4B69-9269-7FE7F6847A82}" dt="2023-08-25T07:56:25.762" v="443" actId="207"/>
          <ac:picMkLst>
            <pc:docMk/>
            <pc:sldMk cId="3550281438" sldId="467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6:26.483" v="444" actId="207"/>
          <ac:picMkLst>
            <pc:docMk/>
            <pc:sldMk cId="3550281438" sldId="467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19.458" v="322" actId="207"/>
          <ac:picMkLst>
            <pc:docMk/>
            <pc:sldMk cId="3550281438" sldId="467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6:26.979" v="445" actId="207"/>
          <ac:picMkLst>
            <pc:docMk/>
            <pc:sldMk cId="3550281438" sldId="467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16.050" v="483" actId="113"/>
        <pc:sldMkLst>
          <pc:docMk/>
          <pc:sldMk cId="1515798726" sldId="468"/>
        </pc:sldMkLst>
        <pc:spChg chg="mod">
          <ac:chgData name="Raso Andrea" userId="35234fb4-5e65-4a50-a07c-07e9f162eb34" providerId="ADAL" clId="{8D012725-80FD-4B69-9269-7FE7F6847A82}" dt="2023-08-25T07:58:16.050" v="483" actId="113"/>
          <ac:spMkLst>
            <pc:docMk/>
            <pc:sldMk cId="1515798726" sldId="468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2:03.301" v="353" actId="207"/>
          <ac:spMkLst>
            <pc:docMk/>
            <pc:sldMk cId="1515798726" sldId="468"/>
            <ac:spMk id="3" creationId="{62518B99-1526-9BAD-1172-383361875FBB}"/>
          </ac:spMkLst>
        </pc:spChg>
        <pc:spChg chg="mod">
          <ac:chgData name="Raso Andrea" userId="35234fb4-5e65-4a50-a07c-07e9f162eb34" providerId="ADAL" clId="{8D012725-80FD-4B69-9269-7FE7F6847A82}" dt="2023-08-25T07:56:10.993" v="436" actId="207"/>
          <ac:spMkLst>
            <pc:docMk/>
            <pc:sldMk cId="1515798726" sldId="468"/>
            <ac:spMk id="5" creationId="{7571C061-92B6-B9F8-4287-A15749658B6E}"/>
          </ac:spMkLst>
        </pc:spChg>
        <pc:spChg chg="mod">
          <ac:chgData name="Raso Andrea" userId="35234fb4-5e65-4a50-a07c-07e9f162eb34" providerId="ADAL" clId="{8D012725-80FD-4B69-9269-7FE7F6847A82}" dt="2023-08-25T07:56:10.993" v="436" actId="207"/>
          <ac:spMkLst>
            <pc:docMk/>
            <pc:sldMk cId="1515798726" sldId="468"/>
            <ac:spMk id="6" creationId="{8F35A056-B0D3-D7B7-C9B8-FD1AB4D83874}"/>
          </ac:spMkLst>
        </pc:spChg>
        <pc:spChg chg="mod">
          <ac:chgData name="Raso Andrea" userId="35234fb4-5e65-4a50-a07c-07e9f162eb34" providerId="ADAL" clId="{8D012725-80FD-4B69-9269-7FE7F6847A82}" dt="2023-08-25T07:56:10.993" v="436" actId="207"/>
          <ac:spMkLst>
            <pc:docMk/>
            <pc:sldMk cId="1515798726" sldId="468"/>
            <ac:spMk id="7" creationId="{8162991D-F4FB-712E-0F6B-9CDECF1AA051}"/>
          </ac:spMkLst>
        </pc:spChg>
        <pc:picChg chg="mod">
          <ac:chgData name="Raso Andrea" userId="35234fb4-5e65-4a50-a07c-07e9f162eb34" providerId="ADAL" clId="{8D012725-80FD-4B69-9269-7FE7F6847A82}" dt="2023-08-25T07:48:37.486" v="290" actId="207"/>
          <ac:picMkLst>
            <pc:docMk/>
            <pc:sldMk cId="1515798726" sldId="468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5:42.120" v="417" actId="207"/>
          <ac:picMkLst>
            <pc:docMk/>
            <pc:sldMk cId="1515798726" sldId="468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42.601" v="418" actId="207"/>
          <ac:picMkLst>
            <pc:docMk/>
            <pc:sldMk cId="1515798726" sldId="468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5:43.312" v="419" actId="207"/>
          <ac:picMkLst>
            <pc:docMk/>
            <pc:sldMk cId="1515798726" sldId="468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3:52.692" v="386" actId="207"/>
        <pc:sldMkLst>
          <pc:docMk/>
          <pc:sldMk cId="1197289739" sldId="469"/>
        </pc:sldMkLst>
        <pc:spChg chg="mod">
          <ac:chgData name="Raso Andrea" userId="35234fb4-5e65-4a50-a07c-07e9f162eb34" providerId="ADAL" clId="{8D012725-80FD-4B69-9269-7FE7F6847A82}" dt="2023-08-25T07:51:57.623" v="350" actId="207"/>
          <ac:spMkLst>
            <pc:docMk/>
            <pc:sldMk cId="1197289739" sldId="469"/>
            <ac:spMk id="3" creationId="{8EBE8D4B-A7F9-B828-0AF6-C913ACDC364E}"/>
          </ac:spMkLst>
        </pc:spChg>
        <pc:spChg chg="mod">
          <ac:chgData name="Raso Andrea" userId="35234fb4-5e65-4a50-a07c-07e9f162eb34" providerId="ADAL" clId="{8D012725-80FD-4B69-9269-7FE7F6847A82}" dt="2023-08-25T07:52:46.387" v="367" actId="207"/>
          <ac:spMkLst>
            <pc:docMk/>
            <pc:sldMk cId="1197289739" sldId="469"/>
            <ac:spMk id="5" creationId="{9E2A5A05-6567-6062-290D-47AF12FCDF7A}"/>
          </ac:spMkLst>
        </pc:spChg>
        <pc:spChg chg="mod">
          <ac:chgData name="Raso Andrea" userId="35234fb4-5e65-4a50-a07c-07e9f162eb34" providerId="ADAL" clId="{8D012725-80FD-4B69-9269-7FE7F6847A82}" dt="2023-08-25T07:53:52.692" v="386" actId="207"/>
          <ac:spMkLst>
            <pc:docMk/>
            <pc:sldMk cId="1197289739" sldId="469"/>
            <ac:spMk id="6" creationId="{01C6D3E5-B6BD-DF04-2389-61E014653A57}"/>
          </ac:spMkLst>
        </pc:spChg>
        <pc:picChg chg="mod">
          <ac:chgData name="Raso Andrea" userId="35234fb4-5e65-4a50-a07c-07e9f162eb34" providerId="ADAL" clId="{8D012725-80FD-4B69-9269-7FE7F6847A82}" dt="2023-08-25T07:48:33.905" v="289" actId="207"/>
          <ac:picMkLst>
            <pc:docMk/>
            <pc:sldMk cId="1197289739" sldId="469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2:50.389" v="368" actId="207"/>
          <ac:picMkLst>
            <pc:docMk/>
            <pc:sldMk cId="1197289739" sldId="469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22.404" v="323" actId="207"/>
          <ac:picMkLst>
            <pc:docMk/>
            <pc:sldMk cId="1197289739" sldId="469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10.686" v="336" actId="207"/>
          <ac:picMkLst>
            <pc:docMk/>
            <pc:sldMk cId="1197289739" sldId="469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18.196" v="484" actId="113"/>
        <pc:sldMkLst>
          <pc:docMk/>
          <pc:sldMk cId="3974061226" sldId="470"/>
        </pc:sldMkLst>
        <pc:spChg chg="mod">
          <ac:chgData name="Raso Andrea" userId="35234fb4-5e65-4a50-a07c-07e9f162eb34" providerId="ADAL" clId="{8D012725-80FD-4B69-9269-7FE7F6847A82}" dt="2023-08-25T07:58:18.196" v="484" actId="113"/>
          <ac:spMkLst>
            <pc:docMk/>
            <pc:sldMk cId="3974061226" sldId="470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2:06.868" v="354" actId="207"/>
          <ac:spMkLst>
            <pc:docMk/>
            <pc:sldMk cId="3974061226" sldId="470"/>
            <ac:spMk id="3" creationId="{11D3167C-7D11-E238-BEF5-7FE551D2CE00}"/>
          </ac:spMkLst>
        </pc:spChg>
        <pc:spChg chg="mod">
          <ac:chgData name="Raso Andrea" userId="35234fb4-5e65-4a50-a07c-07e9f162eb34" providerId="ADAL" clId="{8D012725-80FD-4B69-9269-7FE7F6847A82}" dt="2023-08-25T07:52:54.162" v="369" actId="207"/>
          <ac:spMkLst>
            <pc:docMk/>
            <pc:sldMk cId="3974061226" sldId="470"/>
            <ac:spMk id="5" creationId="{1FBE2494-9482-A46F-14FC-BCF0B557E893}"/>
          </ac:spMkLst>
        </pc:spChg>
        <pc:spChg chg="mod">
          <ac:chgData name="Raso Andrea" userId="35234fb4-5e65-4a50-a07c-07e9f162eb34" providerId="ADAL" clId="{8D012725-80FD-4B69-9269-7FE7F6847A82}" dt="2023-08-25T07:53:56.344" v="387" actId="207"/>
          <ac:spMkLst>
            <pc:docMk/>
            <pc:sldMk cId="3974061226" sldId="470"/>
            <ac:spMk id="6" creationId="{A4BA405D-6117-36B0-EAF6-81A264B2BAB3}"/>
          </ac:spMkLst>
        </pc:spChg>
        <pc:picChg chg="mod">
          <ac:chgData name="Raso Andrea" userId="35234fb4-5e65-4a50-a07c-07e9f162eb34" providerId="ADAL" clId="{8D012725-80FD-4B69-9269-7FE7F6847A82}" dt="2023-08-25T07:48:39.562" v="291" actId="207"/>
          <ac:picMkLst>
            <pc:docMk/>
            <pc:sldMk cId="3974061226" sldId="470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38.274" v="310" actId="207"/>
          <ac:picMkLst>
            <pc:docMk/>
            <pc:sldMk cId="3974061226" sldId="470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24.846" v="324" actId="207"/>
          <ac:picMkLst>
            <pc:docMk/>
            <pc:sldMk cId="3974061226" sldId="470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13.763" v="337" actId="207"/>
          <ac:picMkLst>
            <pc:docMk/>
            <pc:sldMk cId="3974061226" sldId="470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20.444" v="485" actId="113"/>
        <pc:sldMkLst>
          <pc:docMk/>
          <pc:sldMk cId="2589671838" sldId="471"/>
        </pc:sldMkLst>
        <pc:spChg chg="mod">
          <ac:chgData name="Raso Andrea" userId="35234fb4-5e65-4a50-a07c-07e9f162eb34" providerId="ADAL" clId="{8D012725-80FD-4B69-9269-7FE7F6847A82}" dt="2023-08-25T07:58:20.444" v="485" actId="113"/>
          <ac:spMkLst>
            <pc:docMk/>
            <pc:sldMk cId="2589671838" sldId="471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06.642" v="433" actId="207"/>
          <ac:spMkLst>
            <pc:docMk/>
            <pc:sldMk cId="2589671838" sldId="471"/>
            <ac:spMk id="3" creationId="{5AF119B9-2827-EDCA-0989-EFBA667C9217}"/>
          </ac:spMkLst>
        </pc:spChg>
        <pc:spChg chg="mod">
          <ac:chgData name="Raso Andrea" userId="35234fb4-5e65-4a50-a07c-07e9f162eb34" providerId="ADAL" clId="{8D012725-80FD-4B69-9269-7FE7F6847A82}" dt="2023-08-25T07:52:55.980" v="370" actId="207"/>
          <ac:spMkLst>
            <pc:docMk/>
            <pc:sldMk cId="2589671838" sldId="471"/>
            <ac:spMk id="5" creationId="{EFA6D17A-E867-E57A-65EE-BE75ACE286A3}"/>
          </ac:spMkLst>
        </pc:spChg>
        <pc:spChg chg="mod">
          <ac:chgData name="Raso Andrea" userId="35234fb4-5e65-4a50-a07c-07e9f162eb34" providerId="ADAL" clId="{8D012725-80FD-4B69-9269-7FE7F6847A82}" dt="2023-08-25T07:56:07.310" v="434" actId="207"/>
          <ac:spMkLst>
            <pc:docMk/>
            <pc:sldMk cId="2589671838" sldId="471"/>
            <ac:spMk id="6" creationId="{B7CB7C60-ABFA-31CE-6C5C-F43FAF155FBD}"/>
          </ac:spMkLst>
        </pc:spChg>
        <pc:spChg chg="mod">
          <ac:chgData name="Raso Andrea" userId="35234fb4-5e65-4a50-a07c-07e9f162eb34" providerId="ADAL" clId="{8D012725-80FD-4B69-9269-7FE7F6847A82}" dt="2023-08-25T07:56:08.063" v="435" actId="207"/>
          <ac:spMkLst>
            <pc:docMk/>
            <pc:sldMk cId="2589671838" sldId="471"/>
            <ac:spMk id="7" creationId="{6D5E156B-7AD1-AEA7-02B8-4E3D9DB2D64F}"/>
          </ac:spMkLst>
        </pc:spChg>
        <pc:picChg chg="mod">
          <ac:chgData name="Raso Andrea" userId="35234fb4-5e65-4a50-a07c-07e9f162eb34" providerId="ADAL" clId="{8D012725-80FD-4B69-9269-7FE7F6847A82}" dt="2023-08-25T07:55:45.537" v="420" actId="207"/>
          <ac:picMkLst>
            <pc:docMk/>
            <pc:sldMk cId="2589671838" sldId="471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42.155" v="311" actId="207"/>
          <ac:picMkLst>
            <pc:docMk/>
            <pc:sldMk cId="2589671838" sldId="471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46.011" v="421" actId="207"/>
          <ac:picMkLst>
            <pc:docMk/>
            <pc:sldMk cId="2589671838" sldId="471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5:46.589" v="422" actId="207"/>
          <ac:picMkLst>
            <pc:docMk/>
            <pc:sldMk cId="2589671838" sldId="471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23.198" v="486" actId="113"/>
        <pc:sldMkLst>
          <pc:docMk/>
          <pc:sldMk cId="3683719380" sldId="474"/>
        </pc:sldMkLst>
        <pc:spChg chg="mod">
          <ac:chgData name="Raso Andrea" userId="35234fb4-5e65-4a50-a07c-07e9f162eb34" providerId="ADAL" clId="{8D012725-80FD-4B69-9269-7FE7F6847A82}" dt="2023-08-25T07:58:23.198" v="486" actId="113"/>
          <ac:spMkLst>
            <pc:docMk/>
            <pc:sldMk cId="3683719380" sldId="474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2:09.471" v="355" actId="207"/>
          <ac:spMkLst>
            <pc:docMk/>
            <pc:sldMk cId="3683719380" sldId="474"/>
            <ac:spMk id="3" creationId="{D57CD702-291C-E657-4844-C87AAE928F09}"/>
          </ac:spMkLst>
        </pc:spChg>
        <pc:spChg chg="mod">
          <ac:chgData name="Raso Andrea" userId="35234fb4-5e65-4a50-a07c-07e9f162eb34" providerId="ADAL" clId="{8D012725-80FD-4B69-9269-7FE7F6847A82}" dt="2023-08-25T07:52:57.915" v="371" actId="207"/>
          <ac:spMkLst>
            <pc:docMk/>
            <pc:sldMk cId="3683719380" sldId="474"/>
            <ac:spMk id="5" creationId="{C1C1DC9A-8257-C205-0465-669F79A691A8}"/>
          </ac:spMkLst>
        </pc:spChg>
        <pc:spChg chg="mod">
          <ac:chgData name="Raso Andrea" userId="35234fb4-5e65-4a50-a07c-07e9f162eb34" providerId="ADAL" clId="{8D012725-80FD-4B69-9269-7FE7F6847A82}" dt="2023-08-25T07:53:58.673" v="388" actId="207"/>
          <ac:spMkLst>
            <pc:docMk/>
            <pc:sldMk cId="3683719380" sldId="474"/>
            <ac:spMk id="6" creationId="{F05880D8-DE86-7A98-225D-9979C6CDD54A}"/>
          </ac:spMkLst>
        </pc:spChg>
        <pc:picChg chg="mod">
          <ac:chgData name="Raso Andrea" userId="35234fb4-5e65-4a50-a07c-07e9f162eb34" providerId="ADAL" clId="{8D012725-80FD-4B69-9269-7FE7F6847A82}" dt="2023-08-25T07:48:42.366" v="292" actId="207"/>
          <ac:picMkLst>
            <pc:docMk/>
            <pc:sldMk cId="3683719380" sldId="474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44.514" v="312" actId="207"/>
          <ac:picMkLst>
            <pc:docMk/>
            <pc:sldMk cId="3683719380" sldId="474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27.913" v="325" actId="207"/>
          <ac:picMkLst>
            <pc:docMk/>
            <pc:sldMk cId="3683719380" sldId="474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16.595" v="338" actId="207"/>
          <ac:picMkLst>
            <pc:docMk/>
            <pc:sldMk cId="3683719380" sldId="474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25.220" v="487" actId="113"/>
        <pc:sldMkLst>
          <pc:docMk/>
          <pc:sldMk cId="4247816748" sldId="475"/>
        </pc:sldMkLst>
        <pc:spChg chg="mod">
          <ac:chgData name="Raso Andrea" userId="35234fb4-5e65-4a50-a07c-07e9f162eb34" providerId="ADAL" clId="{8D012725-80FD-4B69-9269-7FE7F6847A82}" dt="2023-08-25T07:58:25.220" v="487" actId="113"/>
          <ac:spMkLst>
            <pc:docMk/>
            <pc:sldMk cId="4247816748" sldId="475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03.108" v="430" actId="207"/>
          <ac:spMkLst>
            <pc:docMk/>
            <pc:sldMk cId="4247816748" sldId="475"/>
            <ac:spMk id="3" creationId="{123B44AB-DE45-6791-2AA9-99AF0FCF7303}"/>
          </ac:spMkLst>
        </pc:spChg>
        <pc:spChg chg="mod">
          <ac:chgData name="Raso Andrea" userId="35234fb4-5e65-4a50-a07c-07e9f162eb34" providerId="ADAL" clId="{8D012725-80FD-4B69-9269-7FE7F6847A82}" dt="2023-08-25T07:53:01.022" v="372" actId="207"/>
          <ac:spMkLst>
            <pc:docMk/>
            <pc:sldMk cId="4247816748" sldId="475"/>
            <ac:spMk id="5" creationId="{EE7BF465-BA9D-8E0B-2F81-EB9C0CEFCB5A}"/>
          </ac:spMkLst>
        </pc:spChg>
        <pc:spChg chg="mod">
          <ac:chgData name="Raso Andrea" userId="35234fb4-5e65-4a50-a07c-07e9f162eb34" providerId="ADAL" clId="{8D012725-80FD-4B69-9269-7FE7F6847A82}" dt="2023-08-25T07:56:04.129" v="431" actId="207"/>
          <ac:spMkLst>
            <pc:docMk/>
            <pc:sldMk cId="4247816748" sldId="475"/>
            <ac:spMk id="6" creationId="{13274488-2CB6-0BDD-F1C6-2073510D7B28}"/>
          </ac:spMkLst>
        </pc:spChg>
        <pc:spChg chg="mod">
          <ac:chgData name="Raso Andrea" userId="35234fb4-5e65-4a50-a07c-07e9f162eb34" providerId="ADAL" clId="{8D012725-80FD-4B69-9269-7FE7F6847A82}" dt="2023-08-25T07:56:04.828" v="432" actId="207"/>
          <ac:spMkLst>
            <pc:docMk/>
            <pc:sldMk cId="4247816748" sldId="475"/>
            <ac:spMk id="7" creationId="{1E44E1B2-9E54-EB96-9667-89E93A4DEB6B}"/>
          </ac:spMkLst>
        </pc:spChg>
        <pc:picChg chg="mod">
          <ac:chgData name="Raso Andrea" userId="35234fb4-5e65-4a50-a07c-07e9f162eb34" providerId="ADAL" clId="{8D012725-80FD-4B69-9269-7FE7F6847A82}" dt="2023-08-25T07:55:48.258" v="423" actId="207"/>
          <ac:picMkLst>
            <pc:docMk/>
            <pc:sldMk cId="4247816748" sldId="475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48.733" v="314" actId="207"/>
          <ac:picMkLst>
            <pc:docMk/>
            <pc:sldMk cId="4247816748" sldId="475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49.154" v="424" actId="207"/>
          <ac:picMkLst>
            <pc:docMk/>
            <pc:sldMk cId="4247816748" sldId="475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5:49.685" v="425" actId="207"/>
          <ac:picMkLst>
            <pc:docMk/>
            <pc:sldMk cId="4247816748" sldId="475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10.563" v="481" actId="113"/>
        <pc:sldMkLst>
          <pc:docMk/>
          <pc:sldMk cId="2455273708" sldId="476"/>
        </pc:sldMkLst>
        <pc:spChg chg="mod">
          <ac:chgData name="Raso Andrea" userId="35234fb4-5e65-4a50-a07c-07e9f162eb34" providerId="ADAL" clId="{8D012725-80FD-4B69-9269-7FE7F6847A82}" dt="2023-08-25T07:58:10.563" v="481" actId="113"/>
          <ac:spMkLst>
            <pc:docMk/>
            <pc:sldMk cId="2455273708" sldId="476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1:55.824" v="349" actId="207"/>
          <ac:spMkLst>
            <pc:docMk/>
            <pc:sldMk cId="2455273708" sldId="476"/>
            <ac:spMk id="3" creationId="{DA48C9EF-F5D8-E98D-12DA-BBA6F8D196AD}"/>
          </ac:spMkLst>
        </pc:spChg>
        <pc:spChg chg="mod">
          <ac:chgData name="Raso Andrea" userId="35234fb4-5e65-4a50-a07c-07e9f162eb34" providerId="ADAL" clId="{8D012725-80FD-4B69-9269-7FE7F6847A82}" dt="2023-08-25T07:52:40.044" v="365" actId="207"/>
          <ac:spMkLst>
            <pc:docMk/>
            <pc:sldMk cId="2455273708" sldId="476"/>
            <ac:spMk id="5" creationId="{DB22C362-9A1A-8B6E-1C2D-1081D47837A4}"/>
          </ac:spMkLst>
        </pc:spChg>
        <pc:spChg chg="mod">
          <ac:chgData name="Raso Andrea" userId="35234fb4-5e65-4a50-a07c-07e9f162eb34" providerId="ADAL" clId="{8D012725-80FD-4B69-9269-7FE7F6847A82}" dt="2023-08-25T07:53:50.235" v="385" actId="207"/>
          <ac:spMkLst>
            <pc:docMk/>
            <pc:sldMk cId="2455273708" sldId="476"/>
            <ac:spMk id="6" creationId="{FE5A1223-DD16-D4D2-AECF-55DEB783E187}"/>
          </ac:spMkLst>
        </pc:spChg>
        <pc:picChg chg="mod">
          <ac:chgData name="Raso Andrea" userId="35234fb4-5e65-4a50-a07c-07e9f162eb34" providerId="ADAL" clId="{8D012725-80FD-4B69-9269-7FE7F6847A82}" dt="2023-08-25T07:48:31.263" v="288" actId="207"/>
          <ac:picMkLst>
            <pc:docMk/>
            <pc:sldMk cId="2455273708" sldId="476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33.511" v="308" actId="207"/>
          <ac:picMkLst>
            <pc:docMk/>
            <pc:sldMk cId="2455273708" sldId="476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1:27.841" v="341" actId="207"/>
          <ac:picMkLst>
            <pc:docMk/>
            <pc:sldMk cId="2455273708" sldId="476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07.977" v="335" actId="207"/>
          <ac:picMkLst>
            <pc:docMk/>
            <pc:sldMk cId="2455273708" sldId="476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8:14.034" v="482" actId="113"/>
        <pc:sldMkLst>
          <pc:docMk/>
          <pc:sldMk cId="38739368" sldId="477"/>
        </pc:sldMkLst>
        <pc:spChg chg="mod">
          <ac:chgData name="Raso Andrea" userId="35234fb4-5e65-4a50-a07c-07e9f162eb34" providerId="ADAL" clId="{8D012725-80FD-4B69-9269-7FE7F6847A82}" dt="2023-08-25T07:58:14.034" v="482" actId="113"/>
          <ac:spMkLst>
            <pc:docMk/>
            <pc:sldMk cId="38739368" sldId="477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15.435" v="439" actId="207"/>
          <ac:spMkLst>
            <pc:docMk/>
            <pc:sldMk cId="38739368" sldId="477"/>
            <ac:spMk id="3" creationId="{5963D31E-3286-AEF1-D28D-368839592578}"/>
          </ac:spMkLst>
        </pc:spChg>
        <pc:spChg chg="mod">
          <ac:chgData name="Raso Andrea" userId="35234fb4-5e65-4a50-a07c-07e9f162eb34" providerId="ADAL" clId="{8D012725-80FD-4B69-9269-7FE7F6847A82}" dt="2023-08-25T07:52:43.629" v="366" actId="207"/>
          <ac:spMkLst>
            <pc:docMk/>
            <pc:sldMk cId="38739368" sldId="477"/>
            <ac:spMk id="5" creationId="{CE5268F5-22CC-43DA-BBD0-CC8647FD146B}"/>
          </ac:spMkLst>
        </pc:spChg>
        <pc:spChg chg="mod">
          <ac:chgData name="Raso Andrea" userId="35234fb4-5e65-4a50-a07c-07e9f162eb34" providerId="ADAL" clId="{8D012725-80FD-4B69-9269-7FE7F6847A82}" dt="2023-08-25T07:56:14.587" v="438" actId="207"/>
          <ac:spMkLst>
            <pc:docMk/>
            <pc:sldMk cId="38739368" sldId="477"/>
            <ac:spMk id="6" creationId="{B1EEC91A-3A05-AF12-BB20-7F0D5571750B}"/>
          </ac:spMkLst>
        </pc:spChg>
        <pc:spChg chg="mod">
          <ac:chgData name="Raso Andrea" userId="35234fb4-5e65-4a50-a07c-07e9f162eb34" providerId="ADAL" clId="{8D012725-80FD-4B69-9269-7FE7F6847A82}" dt="2023-08-25T07:56:14.189" v="437" actId="207"/>
          <ac:spMkLst>
            <pc:docMk/>
            <pc:sldMk cId="38739368" sldId="477"/>
            <ac:spMk id="7" creationId="{467DB4B0-7B36-486B-4CFC-C4746F97A89D}"/>
          </ac:spMkLst>
        </pc:spChg>
        <pc:picChg chg="mod">
          <ac:chgData name="Raso Andrea" userId="35234fb4-5e65-4a50-a07c-07e9f162eb34" providerId="ADAL" clId="{8D012725-80FD-4B69-9269-7FE7F6847A82}" dt="2023-08-25T07:49:35.728" v="309" actId="207"/>
          <ac:picMkLst>
            <pc:docMk/>
            <pc:sldMk cId="38739368" sldId="477"/>
            <ac:picMk id="30" creationId="{94BF0C51-E088-5856-CB9C-90EE0763628D}"/>
          </ac:picMkLst>
        </pc:picChg>
      </pc:sldChg>
      <pc:sldChg chg="modSp mod">
        <pc:chgData name="Raso Andrea" userId="35234fb4-5e65-4a50-a07c-07e9f162eb34" providerId="ADAL" clId="{8D012725-80FD-4B69-9269-7FE7F6847A82}" dt="2023-08-25T07:59:42.588" v="510" actId="20577"/>
        <pc:sldMkLst>
          <pc:docMk/>
          <pc:sldMk cId="2061429373" sldId="478"/>
        </pc:sldMkLst>
        <pc:spChg chg="mod">
          <ac:chgData name="Raso Andrea" userId="35234fb4-5e65-4a50-a07c-07e9f162eb34" providerId="ADAL" clId="{8D012725-80FD-4B69-9269-7FE7F6847A82}" dt="2023-08-25T07:59:42.588" v="510" actId="20577"/>
          <ac:spMkLst>
            <pc:docMk/>
            <pc:sldMk cId="2061429373" sldId="478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2:11.590" v="356" actId="207"/>
          <ac:spMkLst>
            <pc:docMk/>
            <pc:sldMk cId="2061429373" sldId="478"/>
            <ac:spMk id="3" creationId="{517ECC80-2932-BA58-BEB2-1553F9FBBAE1}"/>
          </ac:spMkLst>
        </pc:spChg>
        <pc:spChg chg="mod">
          <ac:chgData name="Raso Andrea" userId="35234fb4-5e65-4a50-a07c-07e9f162eb34" providerId="ADAL" clId="{8D012725-80FD-4B69-9269-7FE7F6847A82}" dt="2023-08-25T07:53:02.951" v="373" actId="207"/>
          <ac:spMkLst>
            <pc:docMk/>
            <pc:sldMk cId="2061429373" sldId="478"/>
            <ac:spMk id="5" creationId="{F26D6618-C8C8-7990-A116-204DF7FA4D7A}"/>
          </ac:spMkLst>
        </pc:spChg>
        <pc:spChg chg="mod">
          <ac:chgData name="Raso Andrea" userId="35234fb4-5e65-4a50-a07c-07e9f162eb34" providerId="ADAL" clId="{8D012725-80FD-4B69-9269-7FE7F6847A82}" dt="2023-08-25T07:54:14.700" v="389" actId="207"/>
          <ac:spMkLst>
            <pc:docMk/>
            <pc:sldMk cId="2061429373" sldId="478"/>
            <ac:spMk id="6" creationId="{E38DD473-8EF0-2758-B807-D96E8D98C4E5}"/>
          </ac:spMkLst>
        </pc:spChg>
        <pc:grpChg chg="mod">
          <ac:chgData name="Raso Andrea" userId="35234fb4-5e65-4a50-a07c-07e9f162eb34" providerId="ADAL" clId="{8D012725-80FD-4B69-9269-7FE7F6847A82}" dt="2023-08-25T07:50:32.211" v="327" actId="1076"/>
          <ac:grpSpMkLst>
            <pc:docMk/>
            <pc:sldMk cId="2061429373" sldId="478"/>
            <ac:grpSpMk id="33" creationId="{BC38977A-0826-288D-034E-A82E6125E53A}"/>
          </ac:grpSpMkLst>
        </pc:grpChg>
        <pc:picChg chg="mod">
          <ac:chgData name="Raso Andrea" userId="35234fb4-5e65-4a50-a07c-07e9f162eb34" providerId="ADAL" clId="{8D012725-80FD-4B69-9269-7FE7F6847A82}" dt="2023-08-25T07:48:45.839" v="293" actId="207"/>
          <ac:picMkLst>
            <pc:docMk/>
            <pc:sldMk cId="2061429373" sldId="478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49:46.906" v="313" actId="207"/>
          <ac:picMkLst>
            <pc:docMk/>
            <pc:sldMk cId="2061429373" sldId="478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0:36.185" v="328" actId="207"/>
          <ac:picMkLst>
            <pc:docMk/>
            <pc:sldMk cId="2061429373" sldId="478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19.199" v="339" actId="207"/>
          <ac:picMkLst>
            <pc:docMk/>
            <pc:sldMk cId="2061429373" sldId="478"/>
            <ac:picMk id="40" creationId="{AF61AC74-5B63-3CC2-0BA2-39B0B1F04BC2}"/>
          </ac:picMkLst>
        </pc:picChg>
      </pc:sldChg>
      <pc:sldChg chg="modSp mod">
        <pc:chgData name="Raso Andrea" userId="35234fb4-5e65-4a50-a07c-07e9f162eb34" providerId="ADAL" clId="{8D012725-80FD-4B69-9269-7FE7F6847A82}" dt="2023-08-25T07:59:51.893" v="530" actId="20577"/>
        <pc:sldMkLst>
          <pc:docMk/>
          <pc:sldMk cId="1345970783" sldId="479"/>
        </pc:sldMkLst>
        <pc:spChg chg="mod">
          <ac:chgData name="Raso Andrea" userId="35234fb4-5e65-4a50-a07c-07e9f162eb34" providerId="ADAL" clId="{8D012725-80FD-4B69-9269-7FE7F6847A82}" dt="2023-08-25T07:59:51.893" v="530" actId="20577"/>
          <ac:spMkLst>
            <pc:docMk/>
            <pc:sldMk cId="1345970783" sldId="479"/>
            <ac:spMk id="2" creationId="{E2B6EBD0-DD5B-405D-98CD-85A417FD39A5}"/>
          </ac:spMkLst>
        </pc:spChg>
        <pc:spChg chg="mod">
          <ac:chgData name="Raso Andrea" userId="35234fb4-5e65-4a50-a07c-07e9f162eb34" providerId="ADAL" clId="{8D012725-80FD-4B69-9269-7FE7F6847A82}" dt="2023-08-25T07:56:00.115" v="429" actId="207"/>
          <ac:spMkLst>
            <pc:docMk/>
            <pc:sldMk cId="1345970783" sldId="479"/>
            <ac:spMk id="3" creationId="{B7449047-06EA-62EE-44D7-5B58E8243091}"/>
          </ac:spMkLst>
        </pc:spChg>
        <pc:spChg chg="mod">
          <ac:chgData name="Raso Andrea" userId="35234fb4-5e65-4a50-a07c-07e9f162eb34" providerId="ADAL" clId="{8D012725-80FD-4B69-9269-7FE7F6847A82}" dt="2023-08-25T07:56:00.115" v="429" actId="207"/>
          <ac:spMkLst>
            <pc:docMk/>
            <pc:sldMk cId="1345970783" sldId="479"/>
            <ac:spMk id="5" creationId="{8884AFCB-5FCE-1A9C-48A3-E8B5D786C16C}"/>
          </ac:spMkLst>
        </pc:spChg>
        <pc:spChg chg="mod">
          <ac:chgData name="Raso Andrea" userId="35234fb4-5e65-4a50-a07c-07e9f162eb34" providerId="ADAL" clId="{8D012725-80FD-4B69-9269-7FE7F6847A82}" dt="2023-08-25T07:56:00.115" v="429" actId="207"/>
          <ac:spMkLst>
            <pc:docMk/>
            <pc:sldMk cId="1345970783" sldId="479"/>
            <ac:spMk id="6" creationId="{7B8B3CB1-F70A-8334-A7FE-7AD7C6883846}"/>
          </ac:spMkLst>
        </pc:spChg>
        <pc:picChg chg="mod">
          <ac:chgData name="Raso Andrea" userId="35234fb4-5e65-4a50-a07c-07e9f162eb34" providerId="ADAL" clId="{8D012725-80FD-4B69-9269-7FE7F6847A82}" dt="2023-08-25T07:55:51.967" v="426" actId="207"/>
          <ac:picMkLst>
            <pc:docMk/>
            <pc:sldMk cId="1345970783" sldId="479"/>
            <ac:picMk id="20" creationId="{BC498FCE-58AD-5186-0A52-5A68A745ACD8}"/>
          </ac:picMkLst>
        </pc:picChg>
        <pc:picChg chg="mod">
          <ac:chgData name="Raso Andrea" userId="35234fb4-5e65-4a50-a07c-07e9f162eb34" providerId="ADAL" clId="{8D012725-80FD-4B69-9269-7FE7F6847A82}" dt="2023-08-25T07:55:52.563" v="427" actId="207"/>
          <ac:picMkLst>
            <pc:docMk/>
            <pc:sldMk cId="1345970783" sldId="479"/>
            <ac:picMk id="30" creationId="{94BF0C51-E088-5856-CB9C-90EE0763628D}"/>
          </ac:picMkLst>
        </pc:picChg>
        <pc:picChg chg="mod">
          <ac:chgData name="Raso Andrea" userId="35234fb4-5e65-4a50-a07c-07e9f162eb34" providerId="ADAL" clId="{8D012725-80FD-4B69-9269-7FE7F6847A82}" dt="2023-08-25T07:55:53.121" v="428" actId="207"/>
          <ac:picMkLst>
            <pc:docMk/>
            <pc:sldMk cId="1345970783" sldId="479"/>
            <ac:picMk id="35" creationId="{ACCC859F-4CA0-FF06-FFBF-5B73867ECB86}"/>
          </ac:picMkLst>
        </pc:picChg>
        <pc:picChg chg="mod">
          <ac:chgData name="Raso Andrea" userId="35234fb4-5e65-4a50-a07c-07e9f162eb34" providerId="ADAL" clId="{8D012725-80FD-4B69-9269-7FE7F6847A82}" dt="2023-08-25T07:51:21.146" v="340" actId="207"/>
          <ac:picMkLst>
            <pc:docMk/>
            <pc:sldMk cId="1345970783" sldId="479"/>
            <ac:picMk id="40" creationId="{AF61AC74-5B63-3CC2-0BA2-39B0B1F04BC2}"/>
          </ac:picMkLst>
        </pc:picChg>
      </pc:sldChg>
      <pc:sldChg chg="delSp modSp mod">
        <pc:chgData name="Raso Andrea" userId="35234fb4-5e65-4a50-a07c-07e9f162eb34" providerId="ADAL" clId="{8D012725-80FD-4B69-9269-7FE7F6847A82}" dt="2023-09-11T09:04:16.962" v="538" actId="478"/>
        <pc:sldMkLst>
          <pc:docMk/>
          <pc:sldMk cId="2034806854" sldId="480"/>
        </pc:sldMkLst>
        <pc:spChg chg="mod">
          <ac:chgData name="Raso Andrea" userId="35234fb4-5e65-4a50-a07c-07e9f162eb34" providerId="ADAL" clId="{8D012725-80FD-4B69-9269-7FE7F6847A82}" dt="2023-08-25T07:38:08.090" v="85" actId="1038"/>
          <ac:spMkLst>
            <pc:docMk/>
            <pc:sldMk cId="2034806854" sldId="480"/>
            <ac:spMk id="6" creationId="{E9A82F30-F0AE-FB7D-EC56-37EFB0C4ACA4}"/>
          </ac:spMkLst>
        </pc:spChg>
        <pc:grpChg chg="del">
          <ac:chgData name="Raso Andrea" userId="35234fb4-5e65-4a50-a07c-07e9f162eb34" providerId="ADAL" clId="{8D012725-80FD-4B69-9269-7FE7F6847A82}" dt="2023-09-11T09:04:16.962" v="538" actId="478"/>
          <ac:grpSpMkLst>
            <pc:docMk/>
            <pc:sldMk cId="2034806854" sldId="480"/>
            <ac:grpSpMk id="3" creationId="{4B078AB8-53A0-D9BC-0FEE-9AABA11E2896}"/>
          </ac:grpSpMkLst>
        </pc:grpChg>
        <pc:picChg chg="mod">
          <ac:chgData name="Raso Andrea" userId="35234fb4-5e65-4a50-a07c-07e9f162eb34" providerId="ADAL" clId="{8D012725-80FD-4B69-9269-7FE7F6847A82}" dt="2023-08-25T07:38:06.913" v="72" actId="1038"/>
          <ac:picMkLst>
            <pc:docMk/>
            <pc:sldMk cId="2034806854" sldId="480"/>
            <ac:picMk id="5" creationId="{B08FE6AA-E033-A01B-DBBE-50017B25BC29}"/>
          </ac:picMkLst>
        </pc:picChg>
      </pc:sldChg>
      <pc:sldChg chg="delSp modSp mod">
        <pc:chgData name="Raso Andrea" userId="35234fb4-5e65-4a50-a07c-07e9f162eb34" providerId="ADAL" clId="{8D012725-80FD-4B69-9269-7FE7F6847A82}" dt="2023-09-11T09:04:23.193" v="540" actId="478"/>
        <pc:sldMkLst>
          <pc:docMk/>
          <pc:sldMk cId="281477583" sldId="481"/>
        </pc:sldMkLst>
        <pc:spChg chg="mod">
          <ac:chgData name="Raso Andrea" userId="35234fb4-5e65-4a50-a07c-07e9f162eb34" providerId="ADAL" clId="{8D012725-80FD-4B69-9269-7FE7F6847A82}" dt="2023-08-25T07:47:51.505" v="280" actId="1076"/>
          <ac:spMkLst>
            <pc:docMk/>
            <pc:sldMk cId="281477583" sldId="481"/>
            <ac:spMk id="4" creationId="{3FB3D66C-0064-9653-47C9-4A33848CA4ED}"/>
          </ac:spMkLst>
        </pc:spChg>
        <pc:spChg chg="mod">
          <ac:chgData name="Raso Andrea" userId="35234fb4-5e65-4a50-a07c-07e9f162eb34" providerId="ADAL" clId="{8D012725-80FD-4B69-9269-7FE7F6847A82}" dt="2023-08-25T07:47:51.242" v="279" actId="1076"/>
          <ac:spMkLst>
            <pc:docMk/>
            <pc:sldMk cId="281477583" sldId="481"/>
            <ac:spMk id="6" creationId="{0EB00093-0B79-5DAA-9109-EDD38B454B3A}"/>
          </ac:spMkLst>
        </pc:spChg>
        <pc:spChg chg="mod">
          <ac:chgData name="Raso Andrea" userId="35234fb4-5e65-4a50-a07c-07e9f162eb34" providerId="ADAL" clId="{8D012725-80FD-4B69-9269-7FE7F6847A82}" dt="2023-08-25T07:46:00.134" v="276" actId="207"/>
          <ac:spMkLst>
            <pc:docMk/>
            <pc:sldMk cId="281477583" sldId="481"/>
            <ac:spMk id="7" creationId="{4D6220F4-F7BB-B420-6565-D97EE144D4B5}"/>
          </ac:spMkLst>
        </pc:spChg>
        <pc:spChg chg="mod">
          <ac:chgData name="Raso Andrea" userId="35234fb4-5e65-4a50-a07c-07e9f162eb34" providerId="ADAL" clId="{8D012725-80FD-4B69-9269-7FE7F6847A82}" dt="2023-09-11T09:01:25.550" v="536" actId="20577"/>
          <ac:spMkLst>
            <pc:docMk/>
            <pc:sldMk cId="281477583" sldId="481"/>
            <ac:spMk id="10" creationId="{5B436C22-8425-1311-BA6A-F233A851DC58}"/>
          </ac:spMkLst>
        </pc:spChg>
        <pc:spChg chg="mod">
          <ac:chgData name="Raso Andrea" userId="35234fb4-5e65-4a50-a07c-07e9f162eb34" providerId="ADAL" clId="{8D012725-80FD-4B69-9269-7FE7F6847A82}" dt="2023-08-25T07:41:17.389" v="188" actId="1037"/>
          <ac:spMkLst>
            <pc:docMk/>
            <pc:sldMk cId="281477583" sldId="481"/>
            <ac:spMk id="17" creationId="{FD98B75C-EDA0-6881-C83E-31CE8D217A5B}"/>
          </ac:spMkLst>
        </pc:spChg>
        <pc:spChg chg="mod">
          <ac:chgData name="Raso Andrea" userId="35234fb4-5e65-4a50-a07c-07e9f162eb34" providerId="ADAL" clId="{8D012725-80FD-4B69-9269-7FE7F6847A82}" dt="2023-08-25T07:41:10.291" v="169" actId="1037"/>
          <ac:spMkLst>
            <pc:docMk/>
            <pc:sldMk cId="281477583" sldId="481"/>
            <ac:spMk id="23" creationId="{A7746501-88B0-0A6A-9CFB-18730CF3728C}"/>
          </ac:spMkLst>
        </pc:spChg>
        <pc:grpChg chg="del">
          <ac:chgData name="Raso Andrea" userId="35234fb4-5e65-4a50-a07c-07e9f162eb34" providerId="ADAL" clId="{8D012725-80FD-4B69-9269-7FE7F6847A82}" dt="2023-09-11T09:04:23.193" v="540" actId="478"/>
          <ac:grpSpMkLst>
            <pc:docMk/>
            <pc:sldMk cId="281477583" sldId="481"/>
            <ac:grpSpMk id="5" creationId="{93B382DC-B10A-C80E-3BC3-E51D1B0A0684}"/>
          </ac:grpSpMkLst>
        </pc:grpChg>
        <pc:grpChg chg="mod">
          <ac:chgData name="Raso Andrea" userId="35234fb4-5e65-4a50-a07c-07e9f162eb34" providerId="ADAL" clId="{8D012725-80FD-4B69-9269-7FE7F6847A82}" dt="2023-08-25T07:47:51.242" v="279" actId="1076"/>
          <ac:grpSpMkLst>
            <pc:docMk/>
            <pc:sldMk cId="281477583" sldId="481"/>
            <ac:grpSpMk id="12" creationId="{91FFA9CA-5365-B250-05D3-17DD97A51F3C}"/>
          </ac:grpSpMkLst>
        </pc:grpChg>
        <pc:grpChg chg="mod">
          <ac:chgData name="Raso Andrea" userId="35234fb4-5e65-4a50-a07c-07e9f162eb34" providerId="ADAL" clId="{8D012725-80FD-4B69-9269-7FE7F6847A82}" dt="2023-08-25T07:41:31.609" v="208" actId="1036"/>
          <ac:grpSpMkLst>
            <pc:docMk/>
            <pc:sldMk cId="281477583" sldId="481"/>
            <ac:grpSpMk id="15" creationId="{234917D4-2F0D-1BC6-A7CC-AFFAFE377D70}"/>
          </ac:grpSpMkLst>
        </pc:grpChg>
        <pc:grpChg chg="mod">
          <ac:chgData name="Raso Andrea" userId="35234fb4-5e65-4a50-a07c-07e9f162eb34" providerId="ADAL" clId="{8D012725-80FD-4B69-9269-7FE7F6847A82}" dt="2023-08-25T07:47:51.505" v="280" actId="1076"/>
          <ac:grpSpMkLst>
            <pc:docMk/>
            <pc:sldMk cId="281477583" sldId="481"/>
            <ac:grpSpMk id="27" creationId="{0AFBEDA4-44B5-140C-FE05-11825968A1C5}"/>
          </ac:grpSpMkLst>
        </pc:grpChg>
        <pc:grpChg chg="mod">
          <ac:chgData name="Raso Andrea" userId="35234fb4-5e65-4a50-a07c-07e9f162eb34" providerId="ADAL" clId="{8D012725-80FD-4B69-9269-7FE7F6847A82}" dt="2023-08-25T07:47:51.242" v="279" actId="1076"/>
          <ac:grpSpMkLst>
            <pc:docMk/>
            <pc:sldMk cId="281477583" sldId="481"/>
            <ac:grpSpMk id="30" creationId="{1098F6FF-292D-5EE0-BE31-67EBC60530BF}"/>
          </ac:grpSpMkLst>
        </pc:grpChg>
        <pc:grpChg chg="mod">
          <ac:chgData name="Raso Andrea" userId="35234fb4-5e65-4a50-a07c-07e9f162eb34" providerId="ADAL" clId="{8D012725-80FD-4B69-9269-7FE7F6847A82}" dt="2023-08-25T07:47:51.242" v="279" actId="1076"/>
          <ac:grpSpMkLst>
            <pc:docMk/>
            <pc:sldMk cId="281477583" sldId="481"/>
            <ac:grpSpMk id="34" creationId="{04B186E8-3536-8A97-6095-99FAD6C4EB9A}"/>
          </ac:grpSpMkLst>
        </pc:grpChg>
        <pc:grpChg chg="mod">
          <ac:chgData name="Raso Andrea" userId="35234fb4-5e65-4a50-a07c-07e9f162eb34" providerId="ADAL" clId="{8D012725-80FD-4B69-9269-7FE7F6847A82}" dt="2023-08-25T07:47:51.505" v="280" actId="1076"/>
          <ac:grpSpMkLst>
            <pc:docMk/>
            <pc:sldMk cId="281477583" sldId="481"/>
            <ac:grpSpMk id="38" creationId="{7FE4E6A4-7E5E-B3D3-A69D-08F4AE9C75DF}"/>
          </ac:grpSpMkLst>
        </pc:grpChg>
        <pc:grpChg chg="mod">
          <ac:chgData name="Raso Andrea" userId="35234fb4-5e65-4a50-a07c-07e9f162eb34" providerId="ADAL" clId="{8D012725-80FD-4B69-9269-7FE7F6847A82}" dt="2023-08-25T07:47:51.505" v="280" actId="1076"/>
          <ac:grpSpMkLst>
            <pc:docMk/>
            <pc:sldMk cId="281477583" sldId="481"/>
            <ac:grpSpMk id="42" creationId="{C3EC45F7-013D-94A0-9745-BEFC6D241EF2}"/>
          </ac:grpSpMkLst>
        </pc:grpChg>
        <pc:picChg chg="mod">
          <ac:chgData name="Raso Andrea" userId="35234fb4-5e65-4a50-a07c-07e9f162eb34" providerId="ADAL" clId="{8D012725-80FD-4B69-9269-7FE7F6847A82}" dt="2023-08-25T07:39:32.458" v="143" actId="207"/>
          <ac:picMkLst>
            <pc:docMk/>
            <pc:sldMk cId="281477583" sldId="481"/>
            <ac:picMk id="18" creationId="{7DD612BF-6DF6-CD12-2F8B-98CBE4ECC07A}"/>
          </ac:picMkLst>
        </pc:picChg>
        <pc:picChg chg="mod">
          <ac:chgData name="Raso Andrea" userId="35234fb4-5e65-4a50-a07c-07e9f162eb34" providerId="ADAL" clId="{8D012725-80FD-4B69-9269-7FE7F6847A82}" dt="2023-08-25T07:39:33.653" v="144" actId="207"/>
          <ac:picMkLst>
            <pc:docMk/>
            <pc:sldMk cId="281477583" sldId="481"/>
            <ac:picMk id="24" creationId="{D4894A44-1BA8-27AF-4A63-3D755E2BEB99}"/>
          </ac:picMkLst>
        </pc:picChg>
        <pc:picChg chg="mod">
          <ac:chgData name="Raso Andrea" userId="35234fb4-5e65-4a50-a07c-07e9f162eb34" providerId="ADAL" clId="{8D012725-80FD-4B69-9269-7FE7F6847A82}" dt="2023-08-25T07:39:26.239" v="139" actId="207"/>
          <ac:picMkLst>
            <pc:docMk/>
            <pc:sldMk cId="281477583" sldId="481"/>
            <ac:picMk id="28" creationId="{F0AD3F88-0769-F773-F0AF-F3FAD37B4B75}"/>
          </ac:picMkLst>
        </pc:picChg>
        <pc:picChg chg="mod">
          <ac:chgData name="Raso Andrea" userId="35234fb4-5e65-4a50-a07c-07e9f162eb34" providerId="ADAL" clId="{8D012725-80FD-4B69-9269-7FE7F6847A82}" dt="2023-08-25T07:39:30.826" v="142" actId="207"/>
          <ac:picMkLst>
            <pc:docMk/>
            <pc:sldMk cId="281477583" sldId="481"/>
            <ac:picMk id="32" creationId="{DE87595B-B123-A2CE-5A0B-41F53E18CEDE}"/>
          </ac:picMkLst>
        </pc:picChg>
        <pc:picChg chg="mod">
          <ac:chgData name="Raso Andrea" userId="35234fb4-5e65-4a50-a07c-07e9f162eb34" providerId="ADAL" clId="{8D012725-80FD-4B69-9269-7FE7F6847A82}" dt="2023-08-25T07:45:22.415" v="270" actId="1035"/>
          <ac:picMkLst>
            <pc:docMk/>
            <pc:sldMk cId="281477583" sldId="481"/>
            <ac:picMk id="36" creationId="{DD6FDBA2-7939-DDF7-68B2-8D5C96F05731}"/>
          </ac:picMkLst>
        </pc:picChg>
        <pc:picChg chg="mod">
          <ac:chgData name="Raso Andrea" userId="35234fb4-5e65-4a50-a07c-07e9f162eb34" providerId="ADAL" clId="{8D012725-80FD-4B69-9269-7FE7F6847A82}" dt="2023-08-25T07:45:24.393" v="272" actId="1035"/>
          <ac:picMkLst>
            <pc:docMk/>
            <pc:sldMk cId="281477583" sldId="481"/>
            <ac:picMk id="40" creationId="{A3EE3E28-BDC0-3FE2-F510-80B946EE9C4C}"/>
          </ac:picMkLst>
        </pc:picChg>
      </pc:sldChg>
      <pc:sldChg chg="addSp delSp modSp mod">
        <pc:chgData name="Raso Andrea" userId="35234fb4-5e65-4a50-a07c-07e9f162eb34" providerId="ADAL" clId="{8D012725-80FD-4B69-9269-7FE7F6847A82}" dt="2023-09-11T09:04:21.050" v="539" actId="478"/>
        <pc:sldMkLst>
          <pc:docMk/>
          <pc:sldMk cId="277925198" sldId="482"/>
        </pc:sldMkLst>
        <pc:spChg chg="add del mod">
          <ac:chgData name="Raso Andrea" userId="35234fb4-5e65-4a50-a07c-07e9f162eb34" providerId="ADAL" clId="{8D012725-80FD-4B69-9269-7FE7F6847A82}" dt="2023-08-25T07:44:48.470" v="255" actId="1038"/>
          <ac:spMkLst>
            <pc:docMk/>
            <pc:sldMk cId="277925198" sldId="482"/>
            <ac:spMk id="9" creationId="{310AEE5B-8A8E-8A21-4178-A73B5A482165}"/>
          </ac:spMkLst>
        </pc:spChg>
        <pc:spChg chg="mod">
          <ac:chgData name="Raso Andrea" userId="35234fb4-5e65-4a50-a07c-07e9f162eb34" providerId="ADAL" clId="{8D012725-80FD-4B69-9269-7FE7F6847A82}" dt="2023-08-25T07:39:02.755" v="122" actId="1038"/>
          <ac:spMkLst>
            <pc:docMk/>
            <pc:sldMk cId="277925198" sldId="482"/>
            <ac:spMk id="10" creationId="{5B436C22-8425-1311-BA6A-F233A851DC58}"/>
          </ac:spMkLst>
        </pc:spChg>
        <pc:spChg chg="mod">
          <ac:chgData name="Raso Andrea" userId="35234fb4-5e65-4a50-a07c-07e9f162eb34" providerId="ADAL" clId="{8D012725-80FD-4B69-9269-7FE7F6847A82}" dt="2023-08-25T07:38:57.484" v="105" actId="1037"/>
          <ac:spMkLst>
            <pc:docMk/>
            <pc:sldMk cId="277925198" sldId="482"/>
            <ac:spMk id="14" creationId="{17806812-5B85-EA4A-B402-D231EA866754}"/>
          </ac:spMkLst>
        </pc:spChg>
        <pc:spChg chg="mod">
          <ac:chgData name="Raso Andrea" userId="35234fb4-5e65-4a50-a07c-07e9f162eb34" providerId="ADAL" clId="{8D012725-80FD-4B69-9269-7FE7F6847A82}" dt="2023-08-25T07:39:05.688" v="130" actId="1038"/>
          <ac:spMkLst>
            <pc:docMk/>
            <pc:sldMk cId="277925198" sldId="482"/>
            <ac:spMk id="17" creationId="{FD98B75C-EDA0-6881-C83E-31CE8D217A5B}"/>
          </ac:spMkLst>
        </pc:spChg>
        <pc:spChg chg="mod">
          <ac:chgData name="Raso Andrea" userId="35234fb4-5e65-4a50-a07c-07e9f162eb34" providerId="ADAL" clId="{8D012725-80FD-4B69-9269-7FE7F6847A82}" dt="2023-08-25T07:41:55.363" v="215" actId="207"/>
          <ac:spMkLst>
            <pc:docMk/>
            <pc:sldMk cId="277925198" sldId="482"/>
            <ac:spMk id="18" creationId="{2B1432F1-20FD-9FB9-3051-15B491813BEC}"/>
          </ac:spMkLst>
        </pc:spChg>
        <pc:spChg chg="mod">
          <ac:chgData name="Raso Andrea" userId="35234fb4-5e65-4a50-a07c-07e9f162eb34" providerId="ADAL" clId="{8D012725-80FD-4B69-9269-7FE7F6847A82}" dt="2023-08-25T07:44:24.664" v="248" actId="207"/>
          <ac:spMkLst>
            <pc:docMk/>
            <pc:sldMk cId="277925198" sldId="482"/>
            <ac:spMk id="19" creationId="{7B5F2693-409E-774A-721D-0B52A9D4A3C3}"/>
          </ac:spMkLst>
        </pc:spChg>
        <pc:spChg chg="mod">
          <ac:chgData name="Raso Andrea" userId="35234fb4-5e65-4a50-a07c-07e9f162eb34" providerId="ADAL" clId="{8D012725-80FD-4B69-9269-7FE7F6847A82}" dt="2023-08-25T07:45:14.809" v="269" actId="207"/>
          <ac:spMkLst>
            <pc:docMk/>
            <pc:sldMk cId="277925198" sldId="482"/>
            <ac:spMk id="21" creationId="{0DA9408D-CCAF-2B0E-DEB3-D7A23623FE9B}"/>
          </ac:spMkLst>
        </pc:spChg>
        <pc:spChg chg="mod">
          <ac:chgData name="Raso Andrea" userId="35234fb4-5e65-4a50-a07c-07e9f162eb34" providerId="ADAL" clId="{8D012725-80FD-4B69-9269-7FE7F6847A82}" dt="2023-08-25T07:43:52.554" v="242" actId="27803"/>
          <ac:spMkLst>
            <pc:docMk/>
            <pc:sldMk cId="277925198" sldId="482"/>
            <ac:spMk id="22" creationId="{94DB6D0A-D1FB-8578-B188-9DAEBED4B311}"/>
          </ac:spMkLst>
        </pc:spChg>
        <pc:spChg chg="mod">
          <ac:chgData name="Raso Andrea" userId="35234fb4-5e65-4a50-a07c-07e9f162eb34" providerId="ADAL" clId="{8D012725-80FD-4B69-9269-7FE7F6847A82}" dt="2023-08-25T07:43:52.554" v="242" actId="27803"/>
          <ac:spMkLst>
            <pc:docMk/>
            <pc:sldMk cId="277925198" sldId="482"/>
            <ac:spMk id="23" creationId="{3C161C7D-B287-876D-D877-101B65351C4D}"/>
          </ac:spMkLst>
        </pc:spChg>
        <pc:spChg chg="mod">
          <ac:chgData name="Raso Andrea" userId="35234fb4-5e65-4a50-a07c-07e9f162eb34" providerId="ADAL" clId="{8D012725-80FD-4B69-9269-7FE7F6847A82}" dt="2023-08-25T07:44:11.337" v="244" actId="27803"/>
          <ac:spMkLst>
            <pc:docMk/>
            <pc:sldMk cId="277925198" sldId="482"/>
            <ac:spMk id="26" creationId="{6EB8023A-6335-BC8C-428C-D38EAE3FBF81}"/>
          </ac:spMkLst>
        </pc:spChg>
        <pc:spChg chg="mod">
          <ac:chgData name="Raso Andrea" userId="35234fb4-5e65-4a50-a07c-07e9f162eb34" providerId="ADAL" clId="{8D012725-80FD-4B69-9269-7FE7F6847A82}" dt="2023-08-25T07:44:11.337" v="244" actId="27803"/>
          <ac:spMkLst>
            <pc:docMk/>
            <pc:sldMk cId="277925198" sldId="482"/>
            <ac:spMk id="28" creationId="{A82C6B1A-030B-9A87-F26C-FA765463DB6E}"/>
          </ac:spMkLst>
        </pc:spChg>
        <pc:spChg chg="topLvl">
          <ac:chgData name="Raso Andrea" userId="35234fb4-5e65-4a50-a07c-07e9f162eb34" providerId="ADAL" clId="{8D012725-80FD-4B69-9269-7FE7F6847A82}" dt="2023-08-25T07:42:59.607" v="224" actId="478"/>
          <ac:spMkLst>
            <pc:docMk/>
            <pc:sldMk cId="277925198" sldId="482"/>
            <ac:spMk id="41" creationId="{0D7B79ED-630B-7FF8-404C-98AA681127BC}"/>
          </ac:spMkLst>
        </pc:spChg>
        <pc:grpChg chg="del">
          <ac:chgData name="Raso Andrea" userId="35234fb4-5e65-4a50-a07c-07e9f162eb34" providerId="ADAL" clId="{8D012725-80FD-4B69-9269-7FE7F6847A82}" dt="2023-09-11T09:04:21.050" v="539" actId="478"/>
          <ac:grpSpMkLst>
            <pc:docMk/>
            <pc:sldMk cId="277925198" sldId="482"/>
            <ac:grpSpMk id="4" creationId="{F971ADEE-E519-DEEE-8306-3455A3F52F4A}"/>
          </ac:grpSpMkLst>
        </pc:grpChg>
        <pc:grpChg chg="mod">
          <ac:chgData name="Raso Andrea" userId="35234fb4-5e65-4a50-a07c-07e9f162eb34" providerId="ADAL" clId="{8D012725-80FD-4B69-9269-7FE7F6847A82}" dt="2023-08-25T07:41:22.792" v="198" actId="1036"/>
          <ac:grpSpMkLst>
            <pc:docMk/>
            <pc:sldMk cId="277925198" sldId="482"/>
            <ac:grpSpMk id="11" creationId="{9FF70302-33E9-F0BD-FC7A-256FEA49F816}"/>
          </ac:grpSpMkLst>
        </pc:grpChg>
        <pc:grpChg chg="mod">
          <ac:chgData name="Raso Andrea" userId="35234fb4-5e65-4a50-a07c-07e9f162eb34" providerId="ADAL" clId="{8D012725-80FD-4B69-9269-7FE7F6847A82}" dt="2023-08-25T07:41:22.792" v="198" actId="1036"/>
          <ac:grpSpMkLst>
            <pc:docMk/>
            <pc:sldMk cId="277925198" sldId="482"/>
            <ac:grpSpMk id="12" creationId="{9053F89D-D06A-F22D-6411-724F63B64B65}"/>
          </ac:grpSpMkLst>
        </pc:grpChg>
        <pc:grpChg chg="mod">
          <ac:chgData name="Raso Andrea" userId="35234fb4-5e65-4a50-a07c-07e9f162eb34" providerId="ADAL" clId="{8D012725-80FD-4B69-9269-7FE7F6847A82}" dt="2023-08-25T07:41:22.792" v="198" actId="1036"/>
          <ac:grpSpMkLst>
            <pc:docMk/>
            <pc:sldMk cId="277925198" sldId="482"/>
            <ac:grpSpMk id="15" creationId="{234917D4-2F0D-1BC6-A7CC-AFFAFE377D70}"/>
          </ac:grpSpMkLst>
        </pc:grpChg>
        <pc:grpChg chg="mod">
          <ac:chgData name="Raso Andrea" userId="35234fb4-5e65-4a50-a07c-07e9f162eb34" providerId="ADAL" clId="{8D012725-80FD-4B69-9269-7FE7F6847A82}" dt="2023-08-25T07:43:52.554" v="242" actId="27803"/>
          <ac:grpSpMkLst>
            <pc:docMk/>
            <pc:sldMk cId="277925198" sldId="482"/>
            <ac:grpSpMk id="20" creationId="{EF3814C0-8E1C-B943-DA5A-8CB3D9B12888}"/>
          </ac:grpSpMkLst>
        </pc:grpChg>
        <pc:grpChg chg="mod">
          <ac:chgData name="Raso Andrea" userId="35234fb4-5e65-4a50-a07c-07e9f162eb34" providerId="ADAL" clId="{8D012725-80FD-4B69-9269-7FE7F6847A82}" dt="2023-08-25T07:44:11.337" v="244" actId="27803"/>
          <ac:grpSpMkLst>
            <pc:docMk/>
            <pc:sldMk cId="277925198" sldId="482"/>
            <ac:grpSpMk id="25" creationId="{67D12A0F-9348-2D20-2F46-FED788222470}"/>
          </ac:grpSpMkLst>
        </pc:grpChg>
        <pc:grpChg chg="mod">
          <ac:chgData name="Raso Andrea" userId="35234fb4-5e65-4a50-a07c-07e9f162eb34" providerId="ADAL" clId="{8D012725-80FD-4B69-9269-7FE7F6847A82}" dt="2023-08-25T07:44:54.933" v="260" actId="1036"/>
          <ac:grpSpMkLst>
            <pc:docMk/>
            <pc:sldMk cId="277925198" sldId="482"/>
            <ac:grpSpMk id="30" creationId="{40D30C5B-6E73-FDCA-6728-30D28E55E1AC}"/>
          </ac:grpSpMkLst>
        </pc:grpChg>
        <pc:grpChg chg="mod">
          <ac:chgData name="Raso Andrea" userId="35234fb4-5e65-4a50-a07c-07e9f162eb34" providerId="ADAL" clId="{8D012725-80FD-4B69-9269-7FE7F6847A82}" dt="2023-08-25T07:43:22.528" v="236" actId="14100"/>
          <ac:grpSpMkLst>
            <pc:docMk/>
            <pc:sldMk cId="277925198" sldId="482"/>
            <ac:grpSpMk id="39" creationId="{1EAA8A86-4CD8-F4C4-679E-02B882349566}"/>
          </ac:grpSpMkLst>
        </pc:grpChg>
        <pc:grpChg chg="del">
          <ac:chgData name="Raso Andrea" userId="35234fb4-5e65-4a50-a07c-07e9f162eb34" providerId="ADAL" clId="{8D012725-80FD-4B69-9269-7FE7F6847A82}" dt="2023-08-25T07:42:59.607" v="224" actId="478"/>
          <ac:grpSpMkLst>
            <pc:docMk/>
            <pc:sldMk cId="277925198" sldId="482"/>
            <ac:grpSpMk id="45" creationId="{E0FC0AB8-C4FB-1AF4-6193-9FB19AE7D600}"/>
          </ac:grpSpMkLst>
        </pc:grpChg>
        <pc:grpChg chg="mod">
          <ac:chgData name="Raso Andrea" userId="35234fb4-5e65-4a50-a07c-07e9f162eb34" providerId="ADAL" clId="{8D012725-80FD-4B69-9269-7FE7F6847A82}" dt="2023-08-25T07:43:10.750" v="233" actId="14100"/>
          <ac:grpSpMkLst>
            <pc:docMk/>
            <pc:sldMk cId="277925198" sldId="482"/>
            <ac:grpSpMk id="53" creationId="{919179C7-48D7-EEC5-2900-37ECB027C476}"/>
          </ac:grpSpMkLst>
        </pc:grpChg>
        <pc:grpChg chg="mod">
          <ac:chgData name="Raso Andrea" userId="35234fb4-5e65-4a50-a07c-07e9f162eb34" providerId="ADAL" clId="{8D012725-80FD-4B69-9269-7FE7F6847A82}" dt="2023-08-25T07:43:16.126" v="235" actId="14100"/>
          <ac:grpSpMkLst>
            <pc:docMk/>
            <pc:sldMk cId="277925198" sldId="482"/>
            <ac:grpSpMk id="54" creationId="{E38E9F6F-31C4-0BB9-777C-F952898DB7CB}"/>
          </ac:grpSpMkLst>
        </pc:grpChg>
        <pc:picChg chg="add del mod">
          <ac:chgData name="Raso Andrea" userId="35234fb4-5e65-4a50-a07c-07e9f162eb34" providerId="ADAL" clId="{8D012725-80FD-4B69-9269-7FE7F6847A82}" dt="2023-08-25T07:44:15.711" v="245" actId="27803"/>
          <ac:picMkLst>
            <pc:docMk/>
            <pc:sldMk cId="277925198" sldId="482"/>
            <ac:picMk id="7" creationId="{A1012CA5-6E1B-3E12-694B-651927CC9D74}"/>
          </ac:picMkLst>
        </pc:picChg>
        <pc:picChg chg="mod">
          <ac:chgData name="Raso Andrea" userId="35234fb4-5e65-4a50-a07c-07e9f162eb34" providerId="ADAL" clId="{8D012725-80FD-4B69-9269-7FE7F6847A82}" dt="2023-08-25T07:45:05.283" v="268" actId="1035"/>
          <ac:picMkLst>
            <pc:docMk/>
            <pc:sldMk cId="277925198" sldId="482"/>
            <ac:picMk id="29" creationId="{50871914-345E-ED9B-385E-97C5FD0FFE26}"/>
          </ac:picMkLst>
        </pc:picChg>
        <pc:picChg chg="mod">
          <ac:chgData name="Raso Andrea" userId="35234fb4-5e65-4a50-a07c-07e9f162eb34" providerId="ADAL" clId="{8D012725-80FD-4B69-9269-7FE7F6847A82}" dt="2023-08-25T07:44:59.997" v="267" actId="1035"/>
          <ac:picMkLst>
            <pc:docMk/>
            <pc:sldMk cId="277925198" sldId="482"/>
            <ac:picMk id="32" creationId="{52D6F449-85EE-EE12-2807-9B860D3238F9}"/>
          </ac:picMkLst>
        </pc:picChg>
        <pc:picChg chg="mod">
          <ac:chgData name="Raso Andrea" userId="35234fb4-5e65-4a50-a07c-07e9f162eb34" providerId="ADAL" clId="{8D012725-80FD-4B69-9269-7FE7F6847A82}" dt="2023-08-25T07:39:21.523" v="133" actId="207"/>
          <ac:picMkLst>
            <pc:docMk/>
            <pc:sldMk cId="277925198" sldId="482"/>
            <ac:picMk id="38" creationId="{F7BA9B57-9301-3469-EAE1-73518D618CC6}"/>
          </ac:picMkLst>
        </pc:picChg>
        <pc:picChg chg="del mod topLvl">
          <ac:chgData name="Raso Andrea" userId="35234fb4-5e65-4a50-a07c-07e9f162eb34" providerId="ADAL" clId="{8D012725-80FD-4B69-9269-7FE7F6847A82}" dt="2023-08-25T07:42:59.607" v="224" actId="478"/>
          <ac:picMkLst>
            <pc:docMk/>
            <pc:sldMk cId="277925198" sldId="482"/>
            <ac:picMk id="44" creationId="{35538619-A809-C829-09DB-31A1409C2019}"/>
          </ac:picMkLst>
        </pc:picChg>
        <pc:picChg chg="mod">
          <ac:chgData name="Raso Andrea" userId="35234fb4-5e65-4a50-a07c-07e9f162eb34" providerId="ADAL" clId="{8D012725-80FD-4B69-9269-7FE7F6847A82}" dt="2023-08-25T07:39:18.999" v="131" actId="207"/>
          <ac:picMkLst>
            <pc:docMk/>
            <pc:sldMk cId="277925198" sldId="482"/>
            <ac:picMk id="49" creationId="{B13C8602-A111-3BF9-AC1E-CF56DB2BAB9A}"/>
          </ac:picMkLst>
        </pc:picChg>
        <pc:picChg chg="mod">
          <ac:chgData name="Raso Andrea" userId="35234fb4-5e65-4a50-a07c-07e9f162eb34" providerId="ADAL" clId="{8D012725-80FD-4B69-9269-7FE7F6847A82}" dt="2023-08-25T07:39:20.732" v="132" actId="207"/>
          <ac:picMkLst>
            <pc:docMk/>
            <pc:sldMk cId="277925198" sldId="482"/>
            <ac:picMk id="56" creationId="{E8A35406-FE88-2F63-BA4C-702F80B28CD7}"/>
          </ac:picMkLst>
        </pc:picChg>
      </pc:sldChg>
      <pc:sldChg chg="del">
        <pc:chgData name="Raso Andrea" userId="35234fb4-5e65-4a50-a07c-07e9f162eb34" providerId="ADAL" clId="{8D012725-80FD-4B69-9269-7FE7F6847A82}" dt="2023-08-25T08:16:41.844" v="531" actId="47"/>
        <pc:sldMkLst>
          <pc:docMk/>
          <pc:sldMk cId="3808663048" sldId="483"/>
        </pc:sldMkLst>
      </pc:sldChg>
      <pc:sldMasterChg chg="modSldLayout">
        <pc:chgData name="Raso Andrea" userId="35234fb4-5e65-4a50-a07c-07e9f162eb34" providerId="ADAL" clId="{8D012725-80FD-4B69-9269-7FE7F6847A82}" dt="2023-08-25T08:29:02.160" v="535" actId="20577"/>
        <pc:sldMasterMkLst>
          <pc:docMk/>
          <pc:sldMasterMk cId="1446354303" sldId="2147483648"/>
        </pc:sldMasterMkLst>
        <pc:sldLayoutChg chg="delSp modSp mod">
          <pc:chgData name="Raso Andrea" userId="35234fb4-5e65-4a50-a07c-07e9f162eb34" providerId="ADAL" clId="{8D012725-80FD-4B69-9269-7FE7F6847A82}" dt="2023-08-25T07:36:34.101" v="53" actId="20577"/>
          <pc:sldLayoutMkLst>
            <pc:docMk/>
            <pc:sldMasterMk cId="1446354303" sldId="2147483648"/>
            <pc:sldLayoutMk cId="3794703043" sldId="2147483661"/>
          </pc:sldLayoutMkLst>
          <pc:spChg chg="mod">
            <ac:chgData name="Raso Andrea" userId="35234fb4-5e65-4a50-a07c-07e9f162eb34" providerId="ADAL" clId="{8D012725-80FD-4B69-9269-7FE7F6847A82}" dt="2023-08-25T07:36:14.958" v="49" actId="20577"/>
            <ac:spMkLst>
              <pc:docMk/>
              <pc:sldMasterMk cId="1446354303" sldId="2147483648"/>
              <pc:sldLayoutMk cId="3794703043" sldId="2147483661"/>
              <ac:spMk id="25" creationId="{C4465966-21E6-49D4-9F01-2D0696BA35E3}"/>
            </ac:spMkLst>
          </pc:spChg>
          <pc:spChg chg="mod">
            <ac:chgData name="Raso Andrea" userId="35234fb4-5e65-4a50-a07c-07e9f162eb34" providerId="ADAL" clId="{8D012725-80FD-4B69-9269-7FE7F6847A82}" dt="2023-08-25T07:36:34.101" v="53" actId="20577"/>
            <ac:spMkLst>
              <pc:docMk/>
              <pc:sldMasterMk cId="1446354303" sldId="2147483648"/>
              <pc:sldLayoutMk cId="3794703043" sldId="2147483661"/>
              <ac:spMk id="30" creationId="{425ACA97-885F-4309-B39E-6464CB8327DA}"/>
            </ac:spMkLst>
          </pc:spChg>
          <pc:picChg chg="del">
            <ac:chgData name="Raso Andrea" userId="35234fb4-5e65-4a50-a07c-07e9f162eb34" providerId="ADAL" clId="{8D012725-80FD-4B69-9269-7FE7F6847A82}" dt="2023-08-25T07:36:27.690" v="50" actId="478"/>
            <ac:picMkLst>
              <pc:docMk/>
              <pc:sldMasterMk cId="1446354303" sldId="2147483648"/>
              <pc:sldLayoutMk cId="3794703043" sldId="2147483661"/>
              <ac:picMk id="4" creationId="{C0A3C093-36EF-A1B7-19C6-CBEF6E539EE0}"/>
            </ac:picMkLst>
          </pc:picChg>
        </pc:sldLayoutChg>
        <pc:sldLayoutChg chg="delSp modSp mod">
          <pc:chgData name="Raso Andrea" userId="35234fb4-5e65-4a50-a07c-07e9f162eb34" providerId="ADAL" clId="{8D012725-80FD-4B69-9269-7FE7F6847A82}" dt="2023-08-25T08:29:02.160" v="535" actId="20577"/>
          <pc:sldLayoutMkLst>
            <pc:docMk/>
            <pc:sldMasterMk cId="1446354303" sldId="2147483648"/>
            <pc:sldLayoutMk cId="2538870742" sldId="2147483662"/>
          </pc:sldLayoutMkLst>
          <pc:spChg chg="mod">
            <ac:chgData name="Raso Andrea" userId="35234fb4-5e65-4a50-a07c-07e9f162eb34" providerId="ADAL" clId="{8D012725-80FD-4B69-9269-7FE7F6847A82}" dt="2023-08-25T08:29:02.160" v="535" actId="20577"/>
            <ac:spMkLst>
              <pc:docMk/>
              <pc:sldMasterMk cId="1446354303" sldId="2147483648"/>
              <pc:sldLayoutMk cId="2538870742" sldId="2147483662"/>
              <ac:spMk id="17" creationId="{FC7ED80B-B2F9-458E-8D52-748F96F9BF38}"/>
            </ac:spMkLst>
          </pc:spChg>
          <pc:picChg chg="del">
            <ac:chgData name="Raso Andrea" userId="35234fb4-5e65-4a50-a07c-07e9f162eb34" providerId="ADAL" clId="{8D012725-80FD-4B69-9269-7FE7F6847A82}" dt="2023-08-25T08:28:58.874" v="532" actId="478"/>
            <ac:picMkLst>
              <pc:docMk/>
              <pc:sldMasterMk cId="1446354303" sldId="2147483648"/>
              <pc:sldLayoutMk cId="2538870742" sldId="2147483662"/>
              <ac:picMk id="3" creationId="{CB3672DE-5746-94D2-9652-AB262B3E50FD}"/>
            </ac:picMkLst>
          </pc:picChg>
        </pc:sldLayoutChg>
      </pc:sldMasterChg>
    </pc:docChg>
  </pc:docChgLst>
  <pc:docChgLst>
    <pc:chgData name="Andrea Raso" userId="35234fb4-5e65-4a50-a07c-07e9f162eb34" providerId="ADAL" clId="{59574912-498A-4D0D-8831-F5B84554AC7C}"/>
    <pc:docChg chg="undo custSel modSld modMainMaster">
      <pc:chgData name="Andrea Raso" userId="35234fb4-5e65-4a50-a07c-07e9f162eb34" providerId="ADAL" clId="{59574912-498A-4D0D-8831-F5B84554AC7C}" dt="2020-04-29T08:30:19.108" v="15" actId="14861"/>
      <pc:docMkLst>
        <pc:docMk/>
      </pc:docMkLst>
      <pc:sldChg chg="modSp mod">
        <pc:chgData name="Andrea Raso" userId="35234fb4-5e65-4a50-a07c-07e9f162eb34" providerId="ADAL" clId="{59574912-498A-4D0D-8831-F5B84554AC7C}" dt="2020-04-29T08:29:42.186" v="12" actId="14100"/>
        <pc:sldMkLst>
          <pc:docMk/>
          <pc:sldMk cId="2927183695" sldId="256"/>
        </pc:sldMkLst>
        <pc:spChg chg="mod">
          <ac:chgData name="Andrea Raso" userId="35234fb4-5e65-4a50-a07c-07e9f162eb34" providerId="ADAL" clId="{59574912-498A-4D0D-8831-F5B84554AC7C}" dt="2020-04-29T08:29:42.186" v="12" actId="14100"/>
          <ac:spMkLst>
            <pc:docMk/>
            <pc:sldMk cId="2927183695" sldId="256"/>
            <ac:spMk id="10" creationId="{A9B73355-6B1B-4860-9734-1520DC1A58AB}"/>
          </ac:spMkLst>
        </pc:spChg>
      </pc:sldChg>
      <pc:sldChg chg="addSp delSp mod">
        <pc:chgData name="Andrea Raso" userId="35234fb4-5e65-4a50-a07c-07e9f162eb34" providerId="ADAL" clId="{59574912-498A-4D0D-8831-F5B84554AC7C}" dt="2020-04-29T08:28:34.025" v="1"/>
        <pc:sldMkLst>
          <pc:docMk/>
          <pc:sldMk cId="1795706036" sldId="354"/>
        </pc:sldMkLst>
        <pc:picChg chg="del">
          <ac:chgData name="Andrea Raso" userId="35234fb4-5e65-4a50-a07c-07e9f162eb34" providerId="ADAL" clId="{59574912-498A-4D0D-8831-F5B84554AC7C}" dt="2020-04-29T08:28:30.576" v="0" actId="478"/>
          <ac:picMkLst>
            <pc:docMk/>
            <pc:sldMk cId="1795706036" sldId="354"/>
            <ac:picMk id="2" creationId="{44CB8B63-65B9-43CA-8CBC-2C18B99CA324}"/>
          </ac:picMkLst>
        </pc:picChg>
        <pc:picChg chg="del">
          <ac:chgData name="Andrea Raso" userId="35234fb4-5e65-4a50-a07c-07e9f162eb34" providerId="ADAL" clId="{59574912-498A-4D0D-8831-F5B84554AC7C}" dt="2020-04-29T08:28:30.576" v="0" actId="478"/>
          <ac:picMkLst>
            <pc:docMk/>
            <pc:sldMk cId="1795706036" sldId="354"/>
            <ac:picMk id="3" creationId="{8D9AE083-0FB1-4EB6-87D3-AF01E03E54A3}"/>
          </ac:picMkLst>
        </pc:picChg>
        <pc:picChg chg="add">
          <ac:chgData name="Andrea Raso" userId="35234fb4-5e65-4a50-a07c-07e9f162eb34" providerId="ADAL" clId="{59574912-498A-4D0D-8831-F5B84554AC7C}" dt="2020-04-29T08:28:34.025" v="1"/>
          <ac:picMkLst>
            <pc:docMk/>
            <pc:sldMk cId="1795706036" sldId="354"/>
            <ac:picMk id="4" creationId="{503246D3-A468-43AE-B892-689E00C11B39}"/>
          </ac:picMkLst>
        </pc:picChg>
      </pc:sldChg>
      <pc:sldMasterChg chg="modSldLayout">
        <pc:chgData name="Andrea Raso" userId="35234fb4-5e65-4a50-a07c-07e9f162eb34" providerId="ADAL" clId="{59574912-498A-4D0D-8831-F5B84554AC7C}" dt="2020-04-29T08:30:19.108" v="15" actId="14861"/>
        <pc:sldMasterMkLst>
          <pc:docMk/>
          <pc:sldMasterMk cId="1446354303" sldId="2147483648"/>
        </pc:sldMasterMkLst>
        <pc:sldLayoutChg chg="modSp mod">
          <pc:chgData name="Andrea Raso" userId="35234fb4-5e65-4a50-a07c-07e9f162eb34" providerId="ADAL" clId="{59574912-498A-4D0D-8831-F5B84554AC7C}" dt="2020-04-29T08:30:19.108" v="15" actId="14861"/>
          <pc:sldLayoutMkLst>
            <pc:docMk/>
            <pc:sldMasterMk cId="1446354303" sldId="2147483648"/>
            <pc:sldLayoutMk cId="3794703043" sldId="2147483661"/>
          </pc:sldLayoutMkLst>
          <pc:spChg chg="mod">
            <ac:chgData name="Andrea Raso" userId="35234fb4-5e65-4a50-a07c-07e9f162eb34" providerId="ADAL" clId="{59574912-498A-4D0D-8831-F5B84554AC7C}" dt="2020-04-29T08:30:19.108" v="15" actId="14861"/>
            <ac:spMkLst>
              <pc:docMk/>
              <pc:sldMasterMk cId="1446354303" sldId="2147483648"/>
              <pc:sldLayoutMk cId="3794703043" sldId="2147483661"/>
              <ac:spMk id="2" creationId="{3C3C011D-B115-46CE-96EF-7A3663BD6127}"/>
            </ac:spMkLst>
          </pc:spChg>
        </pc:sldLayoutChg>
        <pc:sldLayoutChg chg="modSp mod">
          <pc:chgData name="Andrea Raso" userId="35234fb4-5e65-4a50-a07c-07e9f162eb34" providerId="ADAL" clId="{59574912-498A-4D0D-8831-F5B84554AC7C}" dt="2020-04-29T08:29:04.977" v="8" actId="20577"/>
          <pc:sldLayoutMkLst>
            <pc:docMk/>
            <pc:sldMasterMk cId="1446354303" sldId="2147483648"/>
            <pc:sldLayoutMk cId="2538870742" sldId="2147483662"/>
          </pc:sldLayoutMkLst>
          <pc:spChg chg="mod">
            <ac:chgData name="Andrea Raso" userId="35234fb4-5e65-4a50-a07c-07e9f162eb34" providerId="ADAL" clId="{59574912-498A-4D0D-8831-F5B84554AC7C}" dt="2020-04-29T08:29:04.977" v="8" actId="20577"/>
            <ac:spMkLst>
              <pc:docMk/>
              <pc:sldMasterMk cId="1446354303" sldId="2147483648"/>
              <pc:sldLayoutMk cId="2538870742" sldId="2147483662"/>
              <ac:spMk id="8" creationId="{C97378B0-54D3-415B-8F48-D9C9E5763323}"/>
            </ac:spMkLst>
          </pc:spChg>
        </pc:sldLayoutChg>
      </pc:sldMasterChg>
    </pc:docChg>
  </pc:docChgLst>
  <pc:docChgLst>
    <pc:chgData name="Schnabl Karina" userId="a8844677-1e4f-4bc7-9911-2e4010b4e576" providerId="ADAL" clId="{880AB68F-BB24-4391-A4DE-B5E4E352BC4B}"/>
    <pc:docChg chg="custSel modSld">
      <pc:chgData name="Schnabl Karina" userId="a8844677-1e4f-4bc7-9911-2e4010b4e576" providerId="ADAL" clId="{880AB68F-BB24-4391-A4DE-B5E4E352BC4B}" dt="2024-01-15T10:15:30.705" v="1" actId="478"/>
      <pc:docMkLst>
        <pc:docMk/>
      </pc:docMkLst>
      <pc:sldChg chg="addSp delSp mod">
        <pc:chgData name="Schnabl Karina" userId="a8844677-1e4f-4bc7-9911-2e4010b4e576" providerId="ADAL" clId="{880AB68F-BB24-4391-A4DE-B5E4E352BC4B}" dt="2024-01-15T10:15:30.705" v="1" actId="478"/>
        <pc:sldMkLst>
          <pc:docMk/>
          <pc:sldMk cId="2034806854" sldId="480"/>
        </pc:sldMkLst>
        <pc:spChg chg="add del">
          <ac:chgData name="Schnabl Karina" userId="a8844677-1e4f-4bc7-9911-2e4010b4e576" providerId="ADAL" clId="{880AB68F-BB24-4391-A4DE-B5E4E352BC4B}" dt="2024-01-15T10:15:30.705" v="1" actId="478"/>
          <ac:spMkLst>
            <pc:docMk/>
            <pc:sldMk cId="2034806854" sldId="480"/>
            <ac:spMk id="4" creationId="{5CF44715-379B-7E43-A42B-79A413F24F1F}"/>
          </ac:spMkLst>
        </pc:spChg>
      </pc:sldChg>
    </pc:docChg>
  </pc:docChgLst>
  <pc:docChgLst>
    <pc:chgData name="Raso Andrea" userId="35234fb4-5e65-4a50-a07c-07e9f162eb34" providerId="ADAL" clId="{D0EDDCF8-3AE5-490D-959D-B0692C24B46F}"/>
    <pc:docChg chg="modMainMaster">
      <pc:chgData name="Raso Andrea" userId="35234fb4-5e65-4a50-a07c-07e9f162eb34" providerId="ADAL" clId="{D0EDDCF8-3AE5-490D-959D-B0692C24B46F}" dt="2021-04-06T12:22:38.945" v="1"/>
      <pc:docMkLst>
        <pc:docMk/>
      </pc:docMkLst>
    </pc:docChg>
  </pc:docChgLst>
  <pc:docChgLst>
    <pc:chgData name="Schnabl Karina" userId="a8844677-1e4f-4bc7-9911-2e4010b4e576" providerId="ADAL" clId="{21FAF20E-E1E0-4D1B-90EA-08C23D9D533F}"/>
    <pc:docChg chg="undo redo custSel addSld delSld modSld modMainMaster modNotesMaster">
      <pc:chgData name="Schnabl Karina" userId="a8844677-1e4f-4bc7-9911-2e4010b4e576" providerId="ADAL" clId="{21FAF20E-E1E0-4D1B-90EA-08C23D9D533F}" dt="2023-12-06T15:12:10.641" v="5279" actId="20577"/>
      <pc:docMkLst>
        <pc:docMk/>
      </pc:docMkLst>
      <pc:sldChg chg="modSp mod">
        <pc:chgData name="Schnabl Karina" userId="a8844677-1e4f-4bc7-9911-2e4010b4e576" providerId="ADAL" clId="{21FAF20E-E1E0-4D1B-90EA-08C23D9D533F}" dt="2023-12-04T08:37:39.714" v="7" actId="20577"/>
        <pc:sldMkLst>
          <pc:docMk/>
          <pc:sldMk cId="2927183695" sldId="256"/>
        </pc:sldMkLst>
        <pc:spChg chg="mod">
          <ac:chgData name="Schnabl Karina" userId="a8844677-1e4f-4bc7-9911-2e4010b4e576" providerId="ADAL" clId="{21FAF20E-E1E0-4D1B-90EA-08C23D9D533F}" dt="2023-12-04T08:37:39.714" v="7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add del">
        <pc:chgData name="Schnabl Karina" userId="a8844677-1e4f-4bc7-9911-2e4010b4e576" providerId="ADAL" clId="{21FAF20E-E1E0-4D1B-90EA-08C23D9D533F}" dt="2023-12-04T08:52:31.085" v="1069" actId="47"/>
        <pc:sldMkLst>
          <pc:docMk/>
          <pc:sldMk cId="2437091036" sldId="351"/>
        </pc:sldMkLst>
      </pc:sldChg>
      <pc:sldChg chg="addSp delSp modSp mod">
        <pc:chgData name="Schnabl Karina" userId="a8844677-1e4f-4bc7-9911-2e4010b4e576" providerId="ADAL" clId="{21FAF20E-E1E0-4D1B-90EA-08C23D9D533F}" dt="2023-12-06T08:41:27.677" v="5225" actId="14100"/>
        <pc:sldMkLst>
          <pc:docMk/>
          <pc:sldMk cId="3340573612" sldId="359"/>
        </pc:sldMkLst>
        <pc:spChg chg="del">
          <ac:chgData name="Schnabl Karina" userId="a8844677-1e4f-4bc7-9911-2e4010b4e576" providerId="ADAL" clId="{21FAF20E-E1E0-4D1B-90EA-08C23D9D533F}" dt="2023-12-04T08:41:26.711" v="505" actId="478"/>
          <ac:spMkLst>
            <pc:docMk/>
            <pc:sldMk cId="3340573612" sldId="359"/>
            <ac:spMk id="3" creationId="{60FD18EB-48FF-4C1C-B82C-F69A30D12C89}"/>
          </ac:spMkLst>
        </pc:spChg>
        <pc:spChg chg="del mod">
          <ac:chgData name="Schnabl Karina" userId="a8844677-1e4f-4bc7-9911-2e4010b4e576" providerId="ADAL" clId="{21FAF20E-E1E0-4D1B-90EA-08C23D9D533F}" dt="2023-12-04T08:41:18.748" v="500" actId="478"/>
          <ac:spMkLst>
            <pc:docMk/>
            <pc:sldMk cId="3340573612" sldId="359"/>
            <ac:spMk id="6" creationId="{CE656A8E-4403-4C4D-81C3-9F5A365851E2}"/>
          </ac:spMkLst>
        </pc:spChg>
        <pc:spChg chg="del">
          <ac:chgData name="Schnabl Karina" userId="a8844677-1e4f-4bc7-9911-2e4010b4e576" providerId="ADAL" clId="{21FAF20E-E1E0-4D1B-90EA-08C23D9D533F}" dt="2023-12-04T08:41:22.250" v="502" actId="478"/>
          <ac:spMkLst>
            <pc:docMk/>
            <pc:sldMk cId="3340573612" sldId="359"/>
            <ac:spMk id="7" creationId="{F8B5003C-CAC6-4DC2-BB28-A7F08A5AC434}"/>
          </ac:spMkLst>
        </pc:spChg>
        <pc:spChg chg="del">
          <ac:chgData name="Schnabl Karina" userId="a8844677-1e4f-4bc7-9911-2e4010b4e576" providerId="ADAL" clId="{21FAF20E-E1E0-4D1B-90EA-08C23D9D533F}" dt="2023-12-04T08:41:25.393" v="503" actId="478"/>
          <ac:spMkLst>
            <pc:docMk/>
            <pc:sldMk cId="3340573612" sldId="359"/>
            <ac:spMk id="8" creationId="{063A074A-67B2-4F14-A5CE-8522BA8E7AF5}"/>
          </ac:spMkLst>
        </pc:spChg>
        <pc:spChg chg="del mod">
          <ac:chgData name="Schnabl Karina" userId="a8844677-1e4f-4bc7-9911-2e4010b4e576" providerId="ADAL" clId="{21FAF20E-E1E0-4D1B-90EA-08C23D9D533F}" dt="2023-12-04T08:41:16.462" v="498" actId="478"/>
          <ac:spMkLst>
            <pc:docMk/>
            <pc:sldMk cId="3340573612" sldId="359"/>
            <ac:spMk id="9" creationId="{D65365A7-05DE-4ADF-B35D-0F2AB07D0884}"/>
          </ac:spMkLst>
        </pc:spChg>
        <pc:spChg chg="del">
          <ac:chgData name="Schnabl Karina" userId="a8844677-1e4f-4bc7-9911-2e4010b4e576" providerId="ADAL" clId="{21FAF20E-E1E0-4D1B-90EA-08C23D9D533F}" dt="2023-12-04T08:41:26.088" v="504" actId="478"/>
          <ac:spMkLst>
            <pc:docMk/>
            <pc:sldMk cId="3340573612" sldId="359"/>
            <ac:spMk id="10" creationId="{79D2712B-8236-54CF-1835-E3AB82960DD9}"/>
          </ac:spMkLst>
        </pc:spChg>
        <pc:spChg chg="del">
          <ac:chgData name="Schnabl Karina" userId="a8844677-1e4f-4bc7-9911-2e4010b4e576" providerId="ADAL" clId="{21FAF20E-E1E0-4D1B-90EA-08C23D9D533F}" dt="2023-12-04T08:41:20.716" v="501" actId="478"/>
          <ac:spMkLst>
            <pc:docMk/>
            <pc:sldMk cId="3340573612" sldId="359"/>
            <ac:spMk id="11" creationId="{E4137FBB-2C67-0896-996E-9A144335E1A7}"/>
          </ac:spMkLst>
        </pc:spChg>
        <pc:spChg chg="mod">
          <ac:chgData name="Schnabl Karina" userId="a8844677-1e4f-4bc7-9911-2e4010b4e576" providerId="ADAL" clId="{21FAF20E-E1E0-4D1B-90EA-08C23D9D533F}" dt="2023-12-04T08:50:51.442" v="808" actId="20577"/>
          <ac:spMkLst>
            <pc:docMk/>
            <pc:sldMk cId="3340573612" sldId="359"/>
            <ac:spMk id="13" creationId="{4526A856-51E2-40C2-A538-17015CAC7A65}"/>
          </ac:spMkLst>
        </pc:spChg>
        <pc:spChg chg="mod">
          <ac:chgData name="Schnabl Karina" userId="a8844677-1e4f-4bc7-9911-2e4010b4e576" providerId="ADAL" clId="{21FAF20E-E1E0-4D1B-90EA-08C23D9D533F}" dt="2023-12-06T08:41:27.677" v="5225" actId="14100"/>
          <ac:spMkLst>
            <pc:docMk/>
            <pc:sldMk cId="3340573612" sldId="359"/>
            <ac:spMk id="14" creationId="{69DD875B-B289-4D02-978D-17AF15414986}"/>
          </ac:spMkLst>
        </pc:spChg>
        <pc:spChg chg="mod">
          <ac:chgData name="Schnabl Karina" userId="a8844677-1e4f-4bc7-9911-2e4010b4e576" providerId="ADAL" clId="{21FAF20E-E1E0-4D1B-90EA-08C23D9D533F}" dt="2023-12-04T08:51:48.505" v="1061" actId="14100"/>
          <ac:spMkLst>
            <pc:docMk/>
            <pc:sldMk cId="3340573612" sldId="359"/>
            <ac:spMk id="15" creationId="{D987C01A-ED26-4451-A99D-2ADE663F5044}"/>
          </ac:spMkLst>
        </pc:spChg>
        <pc:spChg chg="mod">
          <ac:chgData name="Schnabl Karina" userId="a8844677-1e4f-4bc7-9911-2e4010b4e576" providerId="ADAL" clId="{21FAF20E-E1E0-4D1B-90EA-08C23D9D533F}" dt="2023-12-04T08:51:29.479" v="984" actId="20577"/>
          <ac:spMkLst>
            <pc:docMk/>
            <pc:sldMk cId="3340573612" sldId="359"/>
            <ac:spMk id="16" creationId="{C2305E65-4BE6-41E5-800E-72EEC4279E72}"/>
          </ac:spMkLst>
        </pc:spChg>
        <pc:picChg chg="add del mod">
          <ac:chgData name="Schnabl Karina" userId="a8844677-1e4f-4bc7-9911-2e4010b4e576" providerId="ADAL" clId="{21FAF20E-E1E0-4D1B-90EA-08C23D9D533F}" dt="2023-12-04T08:50:20.168" v="776" actId="478"/>
          <ac:picMkLst>
            <pc:docMk/>
            <pc:sldMk cId="3340573612" sldId="359"/>
            <ac:picMk id="5" creationId="{9FA80C3B-3340-DAD0-BDDE-B05C049C6B6C}"/>
          </ac:picMkLst>
        </pc:picChg>
        <pc:picChg chg="add mod">
          <ac:chgData name="Schnabl Karina" userId="a8844677-1e4f-4bc7-9911-2e4010b4e576" providerId="ADAL" clId="{21FAF20E-E1E0-4D1B-90EA-08C23D9D533F}" dt="2023-12-04T08:52:12.634" v="1065" actId="208"/>
          <ac:picMkLst>
            <pc:docMk/>
            <pc:sldMk cId="3340573612" sldId="359"/>
            <ac:picMk id="12" creationId="{E4A3383F-9366-A2CC-2EB1-273CE93313E0}"/>
          </ac:picMkLst>
        </pc:picChg>
      </pc:sldChg>
      <pc:sldChg chg="modSp mod">
        <pc:chgData name="Schnabl Karina" userId="a8844677-1e4f-4bc7-9911-2e4010b4e576" providerId="ADAL" clId="{21FAF20E-E1E0-4D1B-90EA-08C23D9D533F}" dt="2023-12-04T12:59:18.593" v="5173" actId="20577"/>
        <pc:sldMkLst>
          <pc:docMk/>
          <pc:sldMk cId="2601373893" sldId="412"/>
        </pc:sldMkLst>
        <pc:spChg chg="mod">
          <ac:chgData name="Schnabl Karina" userId="a8844677-1e4f-4bc7-9911-2e4010b4e576" providerId="ADAL" clId="{21FAF20E-E1E0-4D1B-90EA-08C23D9D533F}" dt="2023-12-04T12:59:18.593" v="5173" actId="20577"/>
          <ac:spMkLst>
            <pc:docMk/>
            <pc:sldMk cId="2601373893" sldId="412"/>
            <ac:spMk id="2" creationId="{3B85D666-69E0-4508-8396-FC98119A57E4}"/>
          </ac:spMkLst>
        </pc:spChg>
        <pc:spChg chg="mod">
          <ac:chgData name="Schnabl Karina" userId="a8844677-1e4f-4bc7-9911-2e4010b4e576" providerId="ADAL" clId="{21FAF20E-E1E0-4D1B-90EA-08C23D9D533F}" dt="2023-12-04T08:40:07.829" v="463" actId="20577"/>
          <ac:spMkLst>
            <pc:docMk/>
            <pc:sldMk cId="2601373893" sldId="412"/>
            <ac:spMk id="5" creationId="{F92B032B-E4DC-6534-C265-D14E75908896}"/>
          </ac:spMkLst>
        </pc:spChg>
      </pc:sldChg>
      <pc:sldChg chg="del">
        <pc:chgData name="Schnabl Karina" userId="a8844677-1e4f-4bc7-9911-2e4010b4e576" providerId="ADAL" clId="{21FAF20E-E1E0-4D1B-90EA-08C23D9D533F}" dt="2023-12-04T08:52:43.642" v="1073" actId="47"/>
        <pc:sldMkLst>
          <pc:docMk/>
          <pc:sldMk cId="388581693" sldId="456"/>
        </pc:sldMkLst>
      </pc:sldChg>
      <pc:sldChg chg="del">
        <pc:chgData name="Schnabl Karina" userId="a8844677-1e4f-4bc7-9911-2e4010b4e576" providerId="ADAL" clId="{21FAF20E-E1E0-4D1B-90EA-08C23D9D533F}" dt="2023-12-04T08:52:43.642" v="1073" actId="47"/>
        <pc:sldMkLst>
          <pc:docMk/>
          <pc:sldMk cId="965079637" sldId="457"/>
        </pc:sldMkLst>
      </pc:sldChg>
      <pc:sldChg chg="del">
        <pc:chgData name="Schnabl Karina" userId="a8844677-1e4f-4bc7-9911-2e4010b4e576" providerId="ADAL" clId="{21FAF20E-E1E0-4D1B-90EA-08C23D9D533F}" dt="2023-12-04T08:52:41.703" v="1072" actId="47"/>
        <pc:sldMkLst>
          <pc:docMk/>
          <pc:sldMk cId="3162715050" sldId="458"/>
        </pc:sldMkLst>
      </pc:sldChg>
      <pc:sldChg chg="del">
        <pc:chgData name="Schnabl Karina" userId="a8844677-1e4f-4bc7-9911-2e4010b4e576" providerId="ADAL" clId="{21FAF20E-E1E0-4D1B-90EA-08C23D9D533F}" dt="2023-12-04T08:52:41.703" v="1072" actId="47"/>
        <pc:sldMkLst>
          <pc:docMk/>
          <pc:sldMk cId="2446177162" sldId="459"/>
        </pc:sldMkLst>
      </pc:sldChg>
      <pc:sldChg chg="del">
        <pc:chgData name="Schnabl Karina" userId="a8844677-1e4f-4bc7-9911-2e4010b4e576" providerId="ADAL" clId="{21FAF20E-E1E0-4D1B-90EA-08C23D9D533F}" dt="2023-12-04T08:52:41.703" v="1072" actId="47"/>
        <pc:sldMkLst>
          <pc:docMk/>
          <pc:sldMk cId="1174930034" sldId="460"/>
        </pc:sldMkLst>
      </pc:sldChg>
      <pc:sldChg chg="del">
        <pc:chgData name="Schnabl Karina" userId="a8844677-1e4f-4bc7-9911-2e4010b4e576" providerId="ADAL" clId="{21FAF20E-E1E0-4D1B-90EA-08C23D9D533F}" dt="2023-12-04T08:52:41.703" v="1072" actId="47"/>
        <pc:sldMkLst>
          <pc:docMk/>
          <pc:sldMk cId="2604548618" sldId="461"/>
        </pc:sldMkLst>
      </pc:sldChg>
      <pc:sldChg chg="del">
        <pc:chgData name="Schnabl Karina" userId="a8844677-1e4f-4bc7-9911-2e4010b4e576" providerId="ADAL" clId="{21FAF20E-E1E0-4D1B-90EA-08C23D9D533F}" dt="2023-12-04T08:52:43.642" v="1073" actId="47"/>
        <pc:sldMkLst>
          <pc:docMk/>
          <pc:sldMk cId="4018538493" sldId="462"/>
        </pc:sldMkLst>
      </pc:sldChg>
      <pc:sldChg chg="addSp delSp modSp mod">
        <pc:chgData name="Schnabl Karina" userId="a8844677-1e4f-4bc7-9911-2e4010b4e576" providerId="ADAL" clId="{21FAF20E-E1E0-4D1B-90EA-08C23D9D533F}" dt="2023-12-06T15:11:53.020" v="5268" actId="1076"/>
        <pc:sldMkLst>
          <pc:docMk/>
          <pc:sldMk cId="642670019" sldId="463"/>
        </pc:sldMkLst>
        <pc:spChg chg="mod">
          <ac:chgData name="Schnabl Karina" userId="a8844677-1e4f-4bc7-9911-2e4010b4e576" providerId="ADAL" clId="{21FAF20E-E1E0-4D1B-90EA-08C23D9D533F}" dt="2023-12-04T08:54:53.583" v="1176" actId="20577"/>
          <ac:spMkLst>
            <pc:docMk/>
            <pc:sldMk cId="642670019" sldId="463"/>
            <ac:spMk id="2" creationId="{E2B6EBD0-DD5B-405D-98CD-85A417FD39A5}"/>
          </ac:spMkLst>
        </pc:spChg>
        <pc:spChg chg="del mod">
          <ac:chgData name="Schnabl Karina" userId="a8844677-1e4f-4bc7-9911-2e4010b4e576" providerId="ADAL" clId="{21FAF20E-E1E0-4D1B-90EA-08C23D9D533F}" dt="2023-12-04T08:53:29.869" v="1079" actId="478"/>
          <ac:spMkLst>
            <pc:docMk/>
            <pc:sldMk cId="642670019" sldId="463"/>
            <ac:spMk id="3" creationId="{F9C621DA-E185-9953-B94E-97C7FDC2C445}"/>
          </ac:spMkLst>
        </pc:spChg>
        <pc:spChg chg="del mod">
          <ac:chgData name="Schnabl Karina" userId="a8844677-1e4f-4bc7-9911-2e4010b4e576" providerId="ADAL" clId="{21FAF20E-E1E0-4D1B-90EA-08C23D9D533F}" dt="2023-12-04T08:53:31.433" v="1082" actId="478"/>
          <ac:spMkLst>
            <pc:docMk/>
            <pc:sldMk cId="642670019" sldId="463"/>
            <ac:spMk id="5" creationId="{42FF3B0D-0CD6-7D00-0EE8-B6819C4C331E}"/>
          </ac:spMkLst>
        </pc:spChg>
        <pc:spChg chg="del mod">
          <ac:chgData name="Schnabl Karina" userId="a8844677-1e4f-4bc7-9911-2e4010b4e576" providerId="ADAL" clId="{21FAF20E-E1E0-4D1B-90EA-08C23D9D533F}" dt="2023-12-04T08:53:34.376" v="1085" actId="478"/>
          <ac:spMkLst>
            <pc:docMk/>
            <pc:sldMk cId="642670019" sldId="463"/>
            <ac:spMk id="6" creationId="{EC6DC729-ABEC-959C-EFFA-F6C03B2C910B}"/>
          </ac:spMkLst>
        </pc:spChg>
        <pc:spChg chg="del mod">
          <ac:chgData name="Schnabl Karina" userId="a8844677-1e4f-4bc7-9911-2e4010b4e576" providerId="ADAL" clId="{21FAF20E-E1E0-4D1B-90EA-08C23D9D533F}" dt="2023-12-04T08:53:36.431" v="1088" actId="478"/>
          <ac:spMkLst>
            <pc:docMk/>
            <pc:sldMk cId="642670019" sldId="463"/>
            <ac:spMk id="7" creationId="{1B91E9B0-843B-E206-D1F4-76D0128C417B}"/>
          </ac:spMkLst>
        </pc:spChg>
        <pc:spChg chg="add mod">
          <ac:chgData name="Schnabl Karina" userId="a8844677-1e4f-4bc7-9911-2e4010b4e576" providerId="ADAL" clId="{21FAF20E-E1E0-4D1B-90EA-08C23D9D533F}" dt="2023-12-06T15:11:53.020" v="5268" actId="1076"/>
          <ac:spMkLst>
            <pc:docMk/>
            <pc:sldMk cId="642670019" sldId="463"/>
            <ac:spMk id="8" creationId="{1F048794-13A7-AA92-B18F-C79668F2A7D1}"/>
          </ac:spMkLst>
        </pc:spChg>
        <pc:spChg chg="add mod">
          <ac:chgData name="Schnabl Karina" userId="a8844677-1e4f-4bc7-9911-2e4010b4e576" providerId="ADAL" clId="{21FAF20E-E1E0-4D1B-90EA-08C23D9D533F}" dt="2023-12-04T12:52:05.546" v="5139" actId="20577"/>
          <ac:spMkLst>
            <pc:docMk/>
            <pc:sldMk cId="642670019" sldId="463"/>
            <ac:spMk id="10" creationId="{0E69EB86-B8E5-F6D4-4F58-F56BBD30A835}"/>
          </ac:spMkLst>
        </pc:spChg>
        <pc:spChg chg="add mod">
          <ac:chgData name="Schnabl Karina" userId="a8844677-1e4f-4bc7-9911-2e4010b4e576" providerId="ADAL" clId="{21FAF20E-E1E0-4D1B-90EA-08C23D9D533F}" dt="2023-12-04T08:57:47.130" v="1409" actId="164"/>
          <ac:spMkLst>
            <pc:docMk/>
            <pc:sldMk cId="642670019" sldId="463"/>
            <ac:spMk id="15" creationId="{CEC2D131-4968-302A-EF4C-A9C104E65C17}"/>
          </ac:spMkLst>
        </pc:spChg>
        <pc:grpChg chg="add mod">
          <ac:chgData name="Schnabl Karina" userId="a8844677-1e4f-4bc7-9911-2e4010b4e576" providerId="ADAL" clId="{21FAF20E-E1E0-4D1B-90EA-08C23D9D533F}" dt="2023-12-04T08:57:34.369" v="1406" actId="1076"/>
          <ac:grpSpMkLst>
            <pc:docMk/>
            <pc:sldMk cId="642670019" sldId="463"/>
            <ac:grpSpMk id="16" creationId="{DA305C54-31B7-0693-CDCE-8597CD1BDD96}"/>
          </ac:grpSpMkLst>
        </pc:grpChg>
        <pc:grpChg chg="add mod">
          <ac:chgData name="Schnabl Karina" userId="a8844677-1e4f-4bc7-9911-2e4010b4e576" providerId="ADAL" clId="{21FAF20E-E1E0-4D1B-90EA-08C23D9D533F}" dt="2023-12-04T08:58:03.046" v="1412" actId="1076"/>
          <ac:grpSpMkLst>
            <pc:docMk/>
            <pc:sldMk cId="642670019" sldId="463"/>
            <ac:grpSpMk id="17" creationId="{54345FCC-627B-1A12-418D-79E78F74A637}"/>
          </ac:grpSpMkLst>
        </pc:grpChg>
        <pc:grpChg chg="del mod">
          <ac:chgData name="Schnabl Karina" userId="a8844677-1e4f-4bc7-9911-2e4010b4e576" providerId="ADAL" clId="{21FAF20E-E1E0-4D1B-90EA-08C23D9D533F}" dt="2023-12-04T08:53:28.329" v="1077" actId="478"/>
          <ac:grpSpMkLst>
            <pc:docMk/>
            <pc:sldMk cId="642670019" sldId="463"/>
            <ac:grpSpMk id="22" creationId="{1C9B569F-6608-0352-5C2A-DF8C975B95F4}"/>
          </ac:grpSpMkLst>
        </pc:grpChg>
        <pc:grpChg chg="del">
          <ac:chgData name="Schnabl Karina" userId="a8844677-1e4f-4bc7-9911-2e4010b4e576" providerId="ADAL" clId="{21FAF20E-E1E0-4D1B-90EA-08C23D9D533F}" dt="2023-12-04T08:53:30.462" v="1080" actId="478"/>
          <ac:grpSpMkLst>
            <pc:docMk/>
            <pc:sldMk cId="642670019" sldId="463"/>
            <ac:grpSpMk id="28" creationId="{04C2799A-7F46-61A9-0383-3DF2F63FFBE6}"/>
          </ac:grpSpMkLst>
        </pc:grpChg>
        <pc:grpChg chg="del">
          <ac:chgData name="Schnabl Karina" userId="a8844677-1e4f-4bc7-9911-2e4010b4e576" providerId="ADAL" clId="{21FAF20E-E1E0-4D1B-90EA-08C23D9D533F}" dt="2023-12-04T08:53:32.181" v="1083" actId="478"/>
          <ac:grpSpMkLst>
            <pc:docMk/>
            <pc:sldMk cId="642670019" sldId="463"/>
            <ac:grpSpMk id="33" creationId="{BC38977A-0826-288D-034E-A82E6125E53A}"/>
          </ac:grpSpMkLst>
        </pc:grpChg>
        <pc:grpChg chg="del">
          <ac:chgData name="Schnabl Karina" userId="a8844677-1e4f-4bc7-9911-2e4010b4e576" providerId="ADAL" clId="{21FAF20E-E1E0-4D1B-90EA-08C23D9D533F}" dt="2023-12-04T08:53:35.076" v="1086" actId="478"/>
          <ac:grpSpMkLst>
            <pc:docMk/>
            <pc:sldMk cId="642670019" sldId="463"/>
            <ac:grpSpMk id="38" creationId="{5BE0BE8F-5DC0-74A1-8BF5-6AD37306A094}"/>
          </ac:grpSpMkLst>
        </pc:grpChg>
        <pc:picChg chg="add mod">
          <ac:chgData name="Schnabl Karina" userId="a8844677-1e4f-4bc7-9911-2e4010b4e576" providerId="ADAL" clId="{21FAF20E-E1E0-4D1B-90EA-08C23D9D533F}" dt="2023-12-04T08:54:42.275" v="1113" actId="208"/>
          <ac:picMkLst>
            <pc:docMk/>
            <pc:sldMk cId="642670019" sldId="463"/>
            <ac:picMk id="4" creationId="{16EAE67B-33EA-C9E0-73C0-225FD4A4FA5D}"/>
          </ac:picMkLst>
        </pc:picChg>
        <pc:picChg chg="add mod">
          <ac:chgData name="Schnabl Karina" userId="a8844677-1e4f-4bc7-9911-2e4010b4e576" providerId="ADAL" clId="{21FAF20E-E1E0-4D1B-90EA-08C23D9D533F}" dt="2023-12-04T08:57:41.766" v="1408" actId="208"/>
          <ac:picMkLst>
            <pc:docMk/>
            <pc:sldMk cId="642670019" sldId="463"/>
            <ac:picMk id="12" creationId="{C0407654-91BD-9B98-0163-E3B199C43C0A}"/>
          </ac:picMkLst>
        </pc:picChg>
        <pc:picChg chg="add mod">
          <ac:chgData name="Schnabl Karina" userId="a8844677-1e4f-4bc7-9911-2e4010b4e576" providerId="ADAL" clId="{21FAF20E-E1E0-4D1B-90EA-08C23D9D533F}" dt="2023-12-04T08:57:51.368" v="1411" actId="208"/>
          <ac:picMkLst>
            <pc:docMk/>
            <pc:sldMk cId="642670019" sldId="463"/>
            <ac:picMk id="14" creationId="{183FCA58-71D9-6114-869A-678743578A0F}"/>
          </ac:picMkLst>
        </pc:picChg>
      </pc:sldChg>
      <pc:sldChg chg="del">
        <pc:chgData name="Schnabl Karina" userId="a8844677-1e4f-4bc7-9911-2e4010b4e576" providerId="ADAL" clId="{21FAF20E-E1E0-4D1B-90EA-08C23D9D533F}" dt="2023-12-04T08:52:36.754" v="1071" actId="47"/>
        <pc:sldMkLst>
          <pc:docMk/>
          <pc:sldMk cId="1384950000" sldId="466"/>
        </pc:sldMkLst>
      </pc:sldChg>
      <pc:sldChg chg="del">
        <pc:chgData name="Schnabl Karina" userId="a8844677-1e4f-4bc7-9911-2e4010b4e576" providerId="ADAL" clId="{21FAF20E-E1E0-4D1B-90EA-08C23D9D533F}" dt="2023-12-04T08:52:36.754" v="1071" actId="47"/>
        <pc:sldMkLst>
          <pc:docMk/>
          <pc:sldMk cId="3550281438" sldId="467"/>
        </pc:sldMkLst>
      </pc:sldChg>
      <pc:sldChg chg="del">
        <pc:chgData name="Schnabl Karina" userId="a8844677-1e4f-4bc7-9911-2e4010b4e576" providerId="ADAL" clId="{21FAF20E-E1E0-4D1B-90EA-08C23D9D533F}" dt="2023-12-04T08:52:33.641" v="1070" actId="47"/>
        <pc:sldMkLst>
          <pc:docMk/>
          <pc:sldMk cId="1515798726" sldId="468"/>
        </pc:sldMkLst>
      </pc:sldChg>
      <pc:sldChg chg="del">
        <pc:chgData name="Schnabl Karina" userId="a8844677-1e4f-4bc7-9911-2e4010b4e576" providerId="ADAL" clId="{21FAF20E-E1E0-4D1B-90EA-08C23D9D533F}" dt="2023-12-04T08:52:33.641" v="1070" actId="47"/>
        <pc:sldMkLst>
          <pc:docMk/>
          <pc:sldMk cId="1197289739" sldId="469"/>
        </pc:sldMkLst>
      </pc:sldChg>
      <pc:sldChg chg="del">
        <pc:chgData name="Schnabl Karina" userId="a8844677-1e4f-4bc7-9911-2e4010b4e576" providerId="ADAL" clId="{21FAF20E-E1E0-4D1B-90EA-08C23D9D533F}" dt="2023-12-04T08:52:33.641" v="1070" actId="47"/>
        <pc:sldMkLst>
          <pc:docMk/>
          <pc:sldMk cId="3974061226" sldId="470"/>
        </pc:sldMkLst>
      </pc:sldChg>
      <pc:sldChg chg="del">
        <pc:chgData name="Schnabl Karina" userId="a8844677-1e4f-4bc7-9911-2e4010b4e576" providerId="ADAL" clId="{21FAF20E-E1E0-4D1B-90EA-08C23D9D533F}" dt="2023-12-04T08:52:33.641" v="1070" actId="47"/>
        <pc:sldMkLst>
          <pc:docMk/>
          <pc:sldMk cId="2589671838" sldId="471"/>
        </pc:sldMkLst>
      </pc:sldChg>
      <pc:sldChg chg="del">
        <pc:chgData name="Schnabl Karina" userId="a8844677-1e4f-4bc7-9911-2e4010b4e576" providerId="ADAL" clId="{21FAF20E-E1E0-4D1B-90EA-08C23D9D533F}" dt="2023-12-04T08:52:33.641" v="1070" actId="47"/>
        <pc:sldMkLst>
          <pc:docMk/>
          <pc:sldMk cId="3683719380" sldId="474"/>
        </pc:sldMkLst>
      </pc:sldChg>
      <pc:sldChg chg="del">
        <pc:chgData name="Schnabl Karina" userId="a8844677-1e4f-4bc7-9911-2e4010b4e576" providerId="ADAL" clId="{21FAF20E-E1E0-4D1B-90EA-08C23D9D533F}" dt="2023-12-04T08:52:36.754" v="1071" actId="47"/>
        <pc:sldMkLst>
          <pc:docMk/>
          <pc:sldMk cId="4247816748" sldId="475"/>
        </pc:sldMkLst>
      </pc:sldChg>
      <pc:sldChg chg="del">
        <pc:chgData name="Schnabl Karina" userId="a8844677-1e4f-4bc7-9911-2e4010b4e576" providerId="ADAL" clId="{21FAF20E-E1E0-4D1B-90EA-08C23D9D533F}" dt="2023-12-04T08:52:36.754" v="1071" actId="47"/>
        <pc:sldMkLst>
          <pc:docMk/>
          <pc:sldMk cId="2455273708" sldId="476"/>
        </pc:sldMkLst>
      </pc:sldChg>
      <pc:sldChg chg="del">
        <pc:chgData name="Schnabl Karina" userId="a8844677-1e4f-4bc7-9911-2e4010b4e576" providerId="ADAL" clId="{21FAF20E-E1E0-4D1B-90EA-08C23D9D533F}" dt="2023-12-04T08:52:36.754" v="1071" actId="47"/>
        <pc:sldMkLst>
          <pc:docMk/>
          <pc:sldMk cId="38739368" sldId="477"/>
        </pc:sldMkLst>
      </pc:sldChg>
      <pc:sldChg chg="del">
        <pc:chgData name="Schnabl Karina" userId="a8844677-1e4f-4bc7-9911-2e4010b4e576" providerId="ADAL" clId="{21FAF20E-E1E0-4D1B-90EA-08C23D9D533F}" dt="2023-12-04T08:52:28.561" v="1067" actId="47"/>
        <pc:sldMkLst>
          <pc:docMk/>
          <pc:sldMk cId="2061429373" sldId="478"/>
        </pc:sldMkLst>
      </pc:sldChg>
      <pc:sldChg chg="del">
        <pc:chgData name="Schnabl Karina" userId="a8844677-1e4f-4bc7-9911-2e4010b4e576" providerId="ADAL" clId="{21FAF20E-E1E0-4D1B-90EA-08C23D9D533F}" dt="2023-12-04T08:52:27.784" v="1066" actId="47"/>
        <pc:sldMkLst>
          <pc:docMk/>
          <pc:sldMk cId="1345970783" sldId="479"/>
        </pc:sldMkLst>
      </pc:sldChg>
      <pc:sldChg chg="modSp mod">
        <pc:chgData name="Schnabl Karina" userId="a8844677-1e4f-4bc7-9911-2e4010b4e576" providerId="ADAL" clId="{21FAF20E-E1E0-4D1B-90EA-08C23D9D533F}" dt="2023-12-05T11:40:55.943" v="5206" actId="20577"/>
        <pc:sldMkLst>
          <pc:docMk/>
          <pc:sldMk cId="2034806854" sldId="480"/>
        </pc:sldMkLst>
        <pc:spChg chg="mod">
          <ac:chgData name="Schnabl Karina" userId="a8844677-1e4f-4bc7-9911-2e4010b4e576" providerId="ADAL" clId="{21FAF20E-E1E0-4D1B-90EA-08C23D9D533F}" dt="2023-12-05T11:40:55.943" v="5206" actId="20577"/>
          <ac:spMkLst>
            <pc:docMk/>
            <pc:sldMk cId="2034806854" sldId="480"/>
            <ac:spMk id="6" creationId="{E9A82F30-F0AE-FB7D-EC56-37EFB0C4ACA4}"/>
          </ac:spMkLst>
        </pc:spChg>
      </pc:sldChg>
      <pc:sldChg chg="del">
        <pc:chgData name="Schnabl Karina" userId="a8844677-1e4f-4bc7-9911-2e4010b4e576" providerId="ADAL" clId="{21FAF20E-E1E0-4D1B-90EA-08C23D9D533F}" dt="2023-12-04T08:39:59.523" v="461" actId="47"/>
        <pc:sldMkLst>
          <pc:docMk/>
          <pc:sldMk cId="281477583" sldId="481"/>
        </pc:sldMkLst>
      </pc:sldChg>
      <pc:sldChg chg="addSp delSp modSp new del mod setBg modClrScheme chgLayout">
        <pc:chgData name="Schnabl Karina" userId="a8844677-1e4f-4bc7-9911-2e4010b4e576" providerId="ADAL" clId="{21FAF20E-E1E0-4D1B-90EA-08C23D9D533F}" dt="2023-12-04T11:58:15.312" v="4670" actId="47"/>
        <pc:sldMkLst>
          <pc:docMk/>
          <pc:sldMk cId="2619510077" sldId="481"/>
        </pc:sldMkLst>
        <pc:spChg chg="del">
          <ac:chgData name="Schnabl Karina" userId="a8844677-1e4f-4bc7-9911-2e4010b4e576" providerId="ADAL" clId="{21FAF20E-E1E0-4D1B-90EA-08C23D9D533F}" dt="2023-12-04T08:42:13.457" v="509" actId="700"/>
          <ac:spMkLst>
            <pc:docMk/>
            <pc:sldMk cId="2619510077" sldId="481"/>
            <ac:spMk id="2" creationId="{7E8CF85A-BFF0-A31F-8AB3-A35230244AE3}"/>
          </ac:spMkLst>
        </pc:spChg>
        <pc:spChg chg="add mod">
          <ac:chgData name="Schnabl Karina" userId="a8844677-1e4f-4bc7-9911-2e4010b4e576" providerId="ADAL" clId="{21FAF20E-E1E0-4D1B-90EA-08C23D9D533F}" dt="2023-12-04T08:48:04.658" v="753" actId="1076"/>
          <ac:spMkLst>
            <pc:docMk/>
            <pc:sldMk cId="2619510077" sldId="481"/>
            <ac:spMk id="5" creationId="{8F6845CF-12B3-A502-E11A-1A3C87425FFB}"/>
          </ac:spMkLst>
        </pc:spChg>
        <pc:spChg chg="add mod">
          <ac:chgData name="Schnabl Karina" userId="a8844677-1e4f-4bc7-9911-2e4010b4e576" providerId="ADAL" clId="{21FAF20E-E1E0-4D1B-90EA-08C23D9D533F}" dt="2023-12-04T08:48:01.662" v="752" actId="1076"/>
          <ac:spMkLst>
            <pc:docMk/>
            <pc:sldMk cId="2619510077" sldId="481"/>
            <ac:spMk id="7" creationId="{3585AE51-F49B-12C7-23F4-1AEE90B02D63}"/>
          </ac:spMkLst>
        </pc:spChg>
        <pc:spChg chg="add mod">
          <ac:chgData name="Schnabl Karina" userId="a8844677-1e4f-4bc7-9911-2e4010b4e576" providerId="ADAL" clId="{21FAF20E-E1E0-4D1B-90EA-08C23D9D533F}" dt="2023-12-04T08:44:27.410" v="666" actId="1076"/>
          <ac:spMkLst>
            <pc:docMk/>
            <pc:sldMk cId="2619510077" sldId="481"/>
            <ac:spMk id="9" creationId="{09472BF8-B29B-5D1A-2FC5-F99206A3FF0D}"/>
          </ac:spMkLst>
        </pc:spChg>
        <pc:spChg chg="add mod">
          <ac:chgData name="Schnabl Karina" userId="a8844677-1e4f-4bc7-9911-2e4010b4e576" providerId="ADAL" clId="{21FAF20E-E1E0-4D1B-90EA-08C23D9D533F}" dt="2023-12-04T08:53:17.257" v="1075" actId="1076"/>
          <ac:spMkLst>
            <pc:docMk/>
            <pc:sldMk cId="2619510077" sldId="481"/>
            <ac:spMk id="11" creationId="{F5740323-4CBB-4254-EEFE-37723D3388AE}"/>
          </ac:spMkLst>
        </pc:spChg>
        <pc:spChg chg="add del mod">
          <ac:chgData name="Schnabl Karina" userId="a8844677-1e4f-4bc7-9911-2e4010b4e576" providerId="ADAL" clId="{21FAF20E-E1E0-4D1B-90EA-08C23D9D533F}" dt="2023-12-04T08:49:32.154" v="773" actId="478"/>
          <ac:spMkLst>
            <pc:docMk/>
            <pc:sldMk cId="2619510077" sldId="481"/>
            <ac:spMk id="18" creationId="{DA07BA53-339E-C0A0-90C5-BED75087A14F}"/>
          </ac:spMkLst>
        </pc:spChg>
        <pc:picChg chg="add mod">
          <ac:chgData name="Schnabl Karina" userId="a8844677-1e4f-4bc7-9911-2e4010b4e576" providerId="ADAL" clId="{21FAF20E-E1E0-4D1B-90EA-08C23D9D533F}" dt="2023-12-04T08:48:35.654" v="759" actId="207"/>
          <ac:picMkLst>
            <pc:docMk/>
            <pc:sldMk cId="2619510077" sldId="481"/>
            <ac:picMk id="4" creationId="{223D4454-CD1B-DA7B-4866-615F2D31C9AA}"/>
          </ac:picMkLst>
        </pc:picChg>
        <pc:picChg chg="add mod">
          <ac:chgData name="Schnabl Karina" userId="a8844677-1e4f-4bc7-9911-2e4010b4e576" providerId="ADAL" clId="{21FAF20E-E1E0-4D1B-90EA-08C23D9D533F}" dt="2023-12-04T08:48:39.129" v="761" actId="208"/>
          <ac:picMkLst>
            <pc:docMk/>
            <pc:sldMk cId="2619510077" sldId="481"/>
            <ac:picMk id="6" creationId="{7BB029C6-917E-87F4-C5A9-75AB876C6B7A}"/>
          </ac:picMkLst>
        </pc:picChg>
        <pc:picChg chg="add mod">
          <ac:chgData name="Schnabl Karina" userId="a8844677-1e4f-4bc7-9911-2e4010b4e576" providerId="ADAL" clId="{21FAF20E-E1E0-4D1B-90EA-08C23D9D533F}" dt="2023-12-04T08:48:45.646" v="766" actId="208"/>
          <ac:picMkLst>
            <pc:docMk/>
            <pc:sldMk cId="2619510077" sldId="481"/>
            <ac:picMk id="8" creationId="{61E72870-55A8-62B5-7D93-9B427704D51D}"/>
          </ac:picMkLst>
        </pc:picChg>
        <pc:picChg chg="add mod">
          <ac:chgData name="Schnabl Karina" userId="a8844677-1e4f-4bc7-9911-2e4010b4e576" providerId="ADAL" clId="{21FAF20E-E1E0-4D1B-90EA-08C23D9D533F}" dt="2023-12-04T08:53:13.879" v="1074" actId="1076"/>
          <ac:picMkLst>
            <pc:docMk/>
            <pc:sldMk cId="2619510077" sldId="481"/>
            <ac:picMk id="10" creationId="{D2D7CE11-AADA-6681-293D-723B11FA9F1F}"/>
          </ac:picMkLst>
        </pc:picChg>
        <pc:picChg chg="add del mod">
          <ac:chgData name="Schnabl Karina" userId="a8844677-1e4f-4bc7-9911-2e4010b4e576" providerId="ADAL" clId="{21FAF20E-E1E0-4D1B-90EA-08C23D9D533F}" dt="2023-12-04T08:46:32.844" v="732" actId="478"/>
          <ac:picMkLst>
            <pc:docMk/>
            <pc:sldMk cId="2619510077" sldId="481"/>
            <ac:picMk id="13" creationId="{6A9E5849-661B-36B9-0C45-8D7873F6512A}"/>
          </ac:picMkLst>
        </pc:picChg>
        <pc:picChg chg="add del mod">
          <ac:chgData name="Schnabl Karina" userId="a8844677-1e4f-4bc7-9911-2e4010b4e576" providerId="ADAL" clId="{21FAF20E-E1E0-4D1B-90EA-08C23D9D533F}" dt="2023-12-04T08:47:18.674" v="741" actId="478"/>
          <ac:picMkLst>
            <pc:docMk/>
            <pc:sldMk cId="2619510077" sldId="481"/>
            <ac:picMk id="15" creationId="{4C086786-C5B2-C310-013C-A974BDD8E1F6}"/>
          </ac:picMkLst>
        </pc:picChg>
        <pc:picChg chg="add del mod">
          <ac:chgData name="Schnabl Karina" userId="a8844677-1e4f-4bc7-9911-2e4010b4e576" providerId="ADAL" clId="{21FAF20E-E1E0-4D1B-90EA-08C23D9D533F}" dt="2023-12-04T08:47:19.181" v="742" actId="478"/>
          <ac:picMkLst>
            <pc:docMk/>
            <pc:sldMk cId="2619510077" sldId="481"/>
            <ac:picMk id="17" creationId="{723F6559-29DD-FF63-D111-B2E30A223FFC}"/>
          </ac:picMkLst>
        </pc:picChg>
      </pc:sldChg>
      <pc:sldChg chg="new del">
        <pc:chgData name="Schnabl Karina" userId="a8844677-1e4f-4bc7-9911-2e4010b4e576" providerId="ADAL" clId="{21FAF20E-E1E0-4D1B-90EA-08C23D9D533F}" dt="2023-12-04T08:42:03.189" v="507" actId="47"/>
        <pc:sldMkLst>
          <pc:docMk/>
          <pc:sldMk cId="3469579749" sldId="481"/>
        </pc:sldMkLst>
      </pc:sldChg>
      <pc:sldChg chg="del">
        <pc:chgData name="Schnabl Karina" userId="a8844677-1e4f-4bc7-9911-2e4010b4e576" providerId="ADAL" clId="{21FAF20E-E1E0-4D1B-90EA-08C23D9D533F}" dt="2023-12-04T08:40:15.335" v="464" actId="47"/>
        <pc:sldMkLst>
          <pc:docMk/>
          <pc:sldMk cId="277925198" sldId="482"/>
        </pc:sldMkLst>
      </pc:sldChg>
      <pc:sldChg chg="addSp delSp modSp add mod">
        <pc:chgData name="Schnabl Karina" userId="a8844677-1e4f-4bc7-9911-2e4010b4e576" providerId="ADAL" clId="{21FAF20E-E1E0-4D1B-90EA-08C23D9D533F}" dt="2023-12-06T15:12:02.976" v="5270"/>
        <pc:sldMkLst>
          <pc:docMk/>
          <pc:sldMk cId="3402459977" sldId="482"/>
        </pc:sldMkLst>
        <pc:spChg chg="add mod">
          <ac:chgData name="Schnabl Karina" userId="a8844677-1e4f-4bc7-9911-2e4010b4e576" providerId="ADAL" clId="{21FAF20E-E1E0-4D1B-90EA-08C23D9D533F}" dt="2023-12-06T15:12:02.976" v="5270"/>
          <ac:spMkLst>
            <pc:docMk/>
            <pc:sldMk cId="3402459977" sldId="482"/>
            <ac:spMk id="3" creationId="{891DE217-F064-82E6-2BC5-6D05FF446D49}"/>
          </ac:spMkLst>
        </pc:spChg>
        <pc:spChg chg="del">
          <ac:chgData name="Schnabl Karina" userId="a8844677-1e4f-4bc7-9911-2e4010b4e576" providerId="ADAL" clId="{21FAF20E-E1E0-4D1B-90EA-08C23D9D533F}" dt="2023-12-04T08:58:41.256" v="1414" actId="478"/>
          <ac:spMkLst>
            <pc:docMk/>
            <pc:sldMk cId="3402459977" sldId="482"/>
            <ac:spMk id="8" creationId="{1F048794-13A7-AA92-B18F-C79668F2A7D1}"/>
          </ac:spMkLst>
        </pc:spChg>
        <pc:spChg chg="mod">
          <ac:chgData name="Schnabl Karina" userId="a8844677-1e4f-4bc7-9911-2e4010b4e576" providerId="ADAL" clId="{21FAF20E-E1E0-4D1B-90EA-08C23D9D533F}" dt="2023-12-04T09:00:05.441" v="1529" actId="20577"/>
          <ac:spMkLst>
            <pc:docMk/>
            <pc:sldMk cId="3402459977" sldId="482"/>
            <ac:spMk id="10" creationId="{0E69EB86-B8E5-F6D4-4F58-F56BBD30A835}"/>
          </ac:spMkLst>
        </pc:spChg>
        <pc:spChg chg="mod">
          <ac:chgData name="Schnabl Karina" userId="a8844677-1e4f-4bc7-9911-2e4010b4e576" providerId="ADAL" clId="{21FAF20E-E1E0-4D1B-90EA-08C23D9D533F}" dt="2023-12-04T09:00:07.620" v="1531" actId="20577"/>
          <ac:spMkLst>
            <pc:docMk/>
            <pc:sldMk cId="3402459977" sldId="482"/>
            <ac:spMk id="15" creationId="{CEC2D131-4968-302A-EF4C-A9C104E65C17}"/>
          </ac:spMkLst>
        </pc:spChg>
      </pc:sldChg>
      <pc:sldChg chg="addSp delSp modSp add mod">
        <pc:chgData name="Schnabl Karina" userId="a8844677-1e4f-4bc7-9911-2e4010b4e576" providerId="ADAL" clId="{21FAF20E-E1E0-4D1B-90EA-08C23D9D533F}" dt="2023-12-04T09:29:01.453" v="1757" actId="20577"/>
        <pc:sldMkLst>
          <pc:docMk/>
          <pc:sldMk cId="3993774478" sldId="483"/>
        </pc:sldMkLst>
        <pc:spChg chg="del">
          <ac:chgData name="Schnabl Karina" userId="a8844677-1e4f-4bc7-9911-2e4010b4e576" providerId="ADAL" clId="{21FAF20E-E1E0-4D1B-90EA-08C23D9D533F}" dt="2023-12-04T09:23:46.796" v="1534" actId="478"/>
          <ac:spMkLst>
            <pc:docMk/>
            <pc:sldMk cId="3993774478" sldId="483"/>
            <ac:spMk id="3" creationId="{891DE217-F064-82E6-2BC5-6D05FF446D49}"/>
          </ac:spMkLst>
        </pc:spChg>
        <pc:spChg chg="add mod">
          <ac:chgData name="Schnabl Karina" userId="a8844677-1e4f-4bc7-9911-2e4010b4e576" providerId="ADAL" clId="{21FAF20E-E1E0-4D1B-90EA-08C23D9D533F}" dt="2023-12-04T09:25:00.685" v="1561" actId="14100"/>
          <ac:spMkLst>
            <pc:docMk/>
            <pc:sldMk cId="3993774478" sldId="483"/>
            <ac:spMk id="5" creationId="{5EF00282-F6EE-BAD3-629C-1E211463E813}"/>
          </ac:spMkLst>
        </pc:spChg>
        <pc:spChg chg="mod">
          <ac:chgData name="Schnabl Karina" userId="a8844677-1e4f-4bc7-9911-2e4010b4e576" providerId="ADAL" clId="{21FAF20E-E1E0-4D1B-90EA-08C23D9D533F}" dt="2023-12-04T09:28:43.201" v="1684" actId="20577"/>
          <ac:spMkLst>
            <pc:docMk/>
            <pc:sldMk cId="3993774478" sldId="483"/>
            <ac:spMk id="10" creationId="{0E69EB86-B8E5-F6D4-4F58-F56BBD30A835}"/>
          </ac:spMkLst>
        </pc:spChg>
        <pc:spChg chg="mod">
          <ac:chgData name="Schnabl Karina" userId="a8844677-1e4f-4bc7-9911-2e4010b4e576" providerId="ADAL" clId="{21FAF20E-E1E0-4D1B-90EA-08C23D9D533F}" dt="2023-12-04T09:29:01.453" v="1757" actId="20577"/>
          <ac:spMkLst>
            <pc:docMk/>
            <pc:sldMk cId="3993774478" sldId="483"/>
            <ac:spMk id="15" creationId="{CEC2D131-4968-302A-EF4C-A9C104E65C17}"/>
          </ac:spMkLst>
        </pc:spChg>
      </pc:sldChg>
      <pc:sldChg chg="modSp add mod">
        <pc:chgData name="Schnabl Karina" userId="a8844677-1e4f-4bc7-9911-2e4010b4e576" providerId="ADAL" clId="{21FAF20E-E1E0-4D1B-90EA-08C23D9D533F}" dt="2023-12-06T08:44:23.183" v="5263" actId="20577"/>
        <pc:sldMkLst>
          <pc:docMk/>
          <pc:sldMk cId="578498383" sldId="484"/>
        </pc:sldMkLst>
        <pc:spChg chg="mod">
          <ac:chgData name="Schnabl Karina" userId="a8844677-1e4f-4bc7-9911-2e4010b4e576" providerId="ADAL" clId="{21FAF20E-E1E0-4D1B-90EA-08C23D9D533F}" dt="2023-12-06T08:44:23.183" v="5263" actId="20577"/>
          <ac:spMkLst>
            <pc:docMk/>
            <pc:sldMk cId="578498383" sldId="484"/>
            <ac:spMk id="5" creationId="{5EF00282-F6EE-BAD3-629C-1E211463E813}"/>
          </ac:spMkLst>
        </pc:spChg>
        <pc:spChg chg="mod">
          <ac:chgData name="Schnabl Karina" userId="a8844677-1e4f-4bc7-9911-2e4010b4e576" providerId="ADAL" clId="{21FAF20E-E1E0-4D1B-90EA-08C23D9D533F}" dt="2023-12-04T09:29:39.433" v="1870" actId="20577"/>
          <ac:spMkLst>
            <pc:docMk/>
            <pc:sldMk cId="578498383" sldId="484"/>
            <ac:spMk id="10" creationId="{0E69EB86-B8E5-F6D4-4F58-F56BBD30A835}"/>
          </ac:spMkLst>
        </pc:spChg>
        <pc:spChg chg="mod">
          <ac:chgData name="Schnabl Karina" userId="a8844677-1e4f-4bc7-9911-2e4010b4e576" providerId="ADAL" clId="{21FAF20E-E1E0-4D1B-90EA-08C23D9D533F}" dt="2023-12-04T09:29:42.709" v="1872" actId="20577"/>
          <ac:spMkLst>
            <pc:docMk/>
            <pc:sldMk cId="578498383" sldId="484"/>
            <ac:spMk id="15" creationId="{CEC2D131-4968-302A-EF4C-A9C104E65C17}"/>
          </ac:spMkLst>
        </pc:spChg>
      </pc:sldChg>
      <pc:sldChg chg="addSp delSp modSp add mod">
        <pc:chgData name="Schnabl Karina" userId="a8844677-1e4f-4bc7-9911-2e4010b4e576" providerId="ADAL" clId="{21FAF20E-E1E0-4D1B-90EA-08C23D9D533F}" dt="2023-12-04T12:16:59.868" v="5117" actId="14861"/>
        <pc:sldMkLst>
          <pc:docMk/>
          <pc:sldMk cId="1404989604" sldId="485"/>
        </pc:sldMkLst>
        <pc:spChg chg="mod">
          <ac:chgData name="Schnabl Karina" userId="a8844677-1e4f-4bc7-9911-2e4010b4e576" providerId="ADAL" clId="{21FAF20E-E1E0-4D1B-90EA-08C23D9D533F}" dt="2023-12-04T09:36:14.268" v="2820" actId="113"/>
          <ac:spMkLst>
            <pc:docMk/>
            <pc:sldMk cId="1404989604" sldId="485"/>
            <ac:spMk id="2" creationId="{E2B6EBD0-DD5B-405D-98CD-85A417FD39A5}"/>
          </ac:spMkLst>
        </pc:spChg>
        <pc:spChg chg="add mod">
          <ac:chgData name="Schnabl Karina" userId="a8844677-1e4f-4bc7-9911-2e4010b4e576" providerId="ADAL" clId="{21FAF20E-E1E0-4D1B-90EA-08C23D9D533F}" dt="2023-12-04T12:01:55.437" v="4886" actId="1076"/>
          <ac:spMkLst>
            <pc:docMk/>
            <pc:sldMk cId="1404989604" sldId="485"/>
            <ac:spMk id="3" creationId="{0B31D6ED-C253-45DA-6B1B-41CEC1B86F79}"/>
          </ac:spMkLst>
        </pc:spChg>
        <pc:spChg chg="add del">
          <ac:chgData name="Schnabl Karina" userId="a8844677-1e4f-4bc7-9911-2e4010b4e576" providerId="ADAL" clId="{21FAF20E-E1E0-4D1B-90EA-08C23D9D533F}" dt="2023-12-04T10:31:00.969" v="3108" actId="478"/>
          <ac:spMkLst>
            <pc:docMk/>
            <pc:sldMk cId="1404989604" sldId="485"/>
            <ac:spMk id="11" creationId="{77BB2906-5627-8944-143D-165C73A08C45}"/>
          </ac:spMkLst>
        </pc:spChg>
        <pc:spChg chg="del mod">
          <ac:chgData name="Schnabl Karina" userId="a8844677-1e4f-4bc7-9911-2e4010b4e576" providerId="ADAL" clId="{21FAF20E-E1E0-4D1B-90EA-08C23D9D533F}" dt="2023-12-04T09:36:17.226" v="2823" actId="478"/>
          <ac:spMkLst>
            <pc:docMk/>
            <pc:sldMk cId="1404989604" sldId="485"/>
            <ac:spMk id="13" creationId="{4526A856-51E2-40C2-A538-17015CAC7A65}"/>
          </ac:spMkLst>
        </pc:spChg>
        <pc:spChg chg="del mod">
          <ac:chgData name="Schnabl Karina" userId="a8844677-1e4f-4bc7-9911-2e4010b4e576" providerId="ADAL" clId="{21FAF20E-E1E0-4D1B-90EA-08C23D9D533F}" dt="2023-12-04T09:36:18.565" v="2825" actId="478"/>
          <ac:spMkLst>
            <pc:docMk/>
            <pc:sldMk cId="1404989604" sldId="485"/>
            <ac:spMk id="14" creationId="{69DD875B-B289-4D02-978D-17AF15414986}"/>
          </ac:spMkLst>
        </pc:spChg>
        <pc:spChg chg="del">
          <ac:chgData name="Schnabl Karina" userId="a8844677-1e4f-4bc7-9911-2e4010b4e576" providerId="ADAL" clId="{21FAF20E-E1E0-4D1B-90EA-08C23D9D533F}" dt="2023-12-04T09:36:21.034" v="2828" actId="478"/>
          <ac:spMkLst>
            <pc:docMk/>
            <pc:sldMk cId="1404989604" sldId="485"/>
            <ac:spMk id="15" creationId="{D987C01A-ED26-4451-A99D-2ADE663F5044}"/>
          </ac:spMkLst>
        </pc:spChg>
        <pc:spChg chg="del mod">
          <ac:chgData name="Schnabl Karina" userId="a8844677-1e4f-4bc7-9911-2e4010b4e576" providerId="ADAL" clId="{21FAF20E-E1E0-4D1B-90EA-08C23D9D533F}" dt="2023-12-04T09:36:19.630" v="2827" actId="478"/>
          <ac:spMkLst>
            <pc:docMk/>
            <pc:sldMk cId="1404989604" sldId="485"/>
            <ac:spMk id="16" creationId="{C2305E65-4BE6-41E5-800E-72EEC4279E72}"/>
          </ac:spMkLst>
        </pc:spChg>
        <pc:spChg chg="mod ord topLvl">
          <ac:chgData name="Schnabl Karina" userId="a8844677-1e4f-4bc7-9911-2e4010b4e576" providerId="ADAL" clId="{21FAF20E-E1E0-4D1B-90EA-08C23D9D533F}" dt="2023-12-04T10:38:29.641" v="3814" actId="1076"/>
          <ac:spMkLst>
            <pc:docMk/>
            <pc:sldMk cId="1404989604" sldId="485"/>
            <ac:spMk id="19" creationId="{6643B75D-AE37-8497-AF5B-16AD060C7C92}"/>
          </ac:spMkLst>
        </pc:spChg>
        <pc:spChg chg="mod ord topLvl">
          <ac:chgData name="Schnabl Karina" userId="a8844677-1e4f-4bc7-9911-2e4010b4e576" providerId="ADAL" clId="{21FAF20E-E1E0-4D1B-90EA-08C23D9D533F}" dt="2023-12-04T10:38:39.034" v="3817" actId="1076"/>
          <ac:spMkLst>
            <pc:docMk/>
            <pc:sldMk cId="1404989604" sldId="485"/>
            <ac:spMk id="23" creationId="{04A64DDC-A86E-7B9E-1F3D-DA34455ABF73}"/>
          </ac:spMkLst>
        </pc:spChg>
        <pc:spChg chg="add mod">
          <ac:chgData name="Schnabl Karina" userId="a8844677-1e4f-4bc7-9911-2e4010b4e576" providerId="ADAL" clId="{21FAF20E-E1E0-4D1B-90EA-08C23D9D533F}" dt="2023-12-04T12:16:59.868" v="5117" actId="14861"/>
          <ac:spMkLst>
            <pc:docMk/>
            <pc:sldMk cId="1404989604" sldId="485"/>
            <ac:spMk id="26" creationId="{67785A3E-6FFA-2F31-4365-AE7BFA6A9353}"/>
          </ac:spMkLst>
        </pc:spChg>
        <pc:spChg chg="add mod">
          <ac:chgData name="Schnabl Karina" userId="a8844677-1e4f-4bc7-9911-2e4010b4e576" providerId="ADAL" clId="{21FAF20E-E1E0-4D1B-90EA-08C23D9D533F}" dt="2023-12-04T12:01:13.335" v="4869" actId="1076"/>
          <ac:spMkLst>
            <pc:docMk/>
            <pc:sldMk cId="1404989604" sldId="485"/>
            <ac:spMk id="28" creationId="{63784B0F-8F2C-9CA8-8484-0367978BC15A}"/>
          </ac:spMkLst>
        </pc:spChg>
        <pc:spChg chg="add mod">
          <ac:chgData name="Schnabl Karina" userId="a8844677-1e4f-4bc7-9911-2e4010b4e576" providerId="ADAL" clId="{21FAF20E-E1E0-4D1B-90EA-08C23D9D533F}" dt="2023-12-04T12:16:59.868" v="5117" actId="14861"/>
          <ac:spMkLst>
            <pc:docMk/>
            <pc:sldMk cId="1404989604" sldId="485"/>
            <ac:spMk id="29" creationId="{C6799396-0582-3B07-471C-E10F1E509E1F}"/>
          </ac:spMkLst>
        </pc:spChg>
        <pc:spChg chg="add mod">
          <ac:chgData name="Schnabl Karina" userId="a8844677-1e4f-4bc7-9911-2e4010b4e576" providerId="ADAL" clId="{21FAF20E-E1E0-4D1B-90EA-08C23D9D533F}" dt="2023-12-04T12:01:26.592" v="4877" actId="20577"/>
          <ac:spMkLst>
            <pc:docMk/>
            <pc:sldMk cId="1404989604" sldId="485"/>
            <ac:spMk id="31" creationId="{3ADD9BFF-C3C0-9EDC-BEF0-9F28EF22A48C}"/>
          </ac:spMkLst>
        </pc:spChg>
        <pc:spChg chg="add mod">
          <ac:chgData name="Schnabl Karina" userId="a8844677-1e4f-4bc7-9911-2e4010b4e576" providerId="ADAL" clId="{21FAF20E-E1E0-4D1B-90EA-08C23D9D533F}" dt="2023-12-04T11:52:12.332" v="4649" actId="688"/>
          <ac:spMkLst>
            <pc:docMk/>
            <pc:sldMk cId="1404989604" sldId="485"/>
            <ac:spMk id="33" creationId="{76C73F66-22D6-8DF1-9003-40196A4479A0}"/>
          </ac:spMkLst>
        </pc:spChg>
        <pc:spChg chg="add mod">
          <ac:chgData name="Schnabl Karina" userId="a8844677-1e4f-4bc7-9911-2e4010b4e576" providerId="ADAL" clId="{21FAF20E-E1E0-4D1B-90EA-08C23D9D533F}" dt="2023-12-04T11:52:40.659" v="4656" actId="1035"/>
          <ac:spMkLst>
            <pc:docMk/>
            <pc:sldMk cId="1404989604" sldId="485"/>
            <ac:spMk id="34" creationId="{B1150B3E-FA7A-20AD-AA01-07A941E76081}"/>
          </ac:spMkLst>
        </pc:spChg>
        <pc:grpChg chg="add del mod">
          <ac:chgData name="Schnabl Karina" userId="a8844677-1e4f-4bc7-9911-2e4010b4e576" providerId="ADAL" clId="{21FAF20E-E1E0-4D1B-90EA-08C23D9D533F}" dt="2023-12-04T10:31:50.695" v="3147" actId="478"/>
          <ac:grpSpMkLst>
            <pc:docMk/>
            <pc:sldMk cId="1404989604" sldId="485"/>
            <ac:grpSpMk id="18" creationId="{F87247C9-1DA8-8BDC-5FB1-55F15BF2A594}"/>
          </ac:grpSpMkLst>
        </pc:grpChg>
        <pc:grpChg chg="add del mod">
          <ac:chgData name="Schnabl Karina" userId="a8844677-1e4f-4bc7-9911-2e4010b4e576" providerId="ADAL" clId="{21FAF20E-E1E0-4D1B-90EA-08C23D9D533F}" dt="2023-12-04T10:32:06.738" v="3166" actId="478"/>
          <ac:grpSpMkLst>
            <pc:docMk/>
            <pc:sldMk cId="1404989604" sldId="485"/>
            <ac:grpSpMk id="21" creationId="{CB9907EE-7A45-CA26-0333-AB4AF33A2739}"/>
          </ac:grpSpMkLst>
        </pc:grpChg>
        <pc:picChg chg="add del mod">
          <ac:chgData name="Schnabl Karina" userId="a8844677-1e4f-4bc7-9911-2e4010b4e576" providerId="ADAL" clId="{21FAF20E-E1E0-4D1B-90EA-08C23D9D533F}" dt="2023-12-04T10:24:29.987" v="3100" actId="478"/>
          <ac:picMkLst>
            <pc:docMk/>
            <pc:sldMk cId="1404989604" sldId="485"/>
            <ac:picMk id="4" creationId="{9512C339-C8A0-BD6E-B5DB-4207E294D0E2}"/>
          </ac:picMkLst>
        </pc:picChg>
        <pc:picChg chg="add del mod">
          <ac:chgData name="Schnabl Karina" userId="a8844677-1e4f-4bc7-9911-2e4010b4e576" providerId="ADAL" clId="{21FAF20E-E1E0-4D1B-90EA-08C23D9D533F}" dt="2023-12-04T10:30:13.563" v="3101" actId="478"/>
          <ac:picMkLst>
            <pc:docMk/>
            <pc:sldMk cId="1404989604" sldId="485"/>
            <ac:picMk id="5" creationId="{9F0589C9-3B7B-CB94-7926-60DF31BA605B}"/>
          </ac:picMkLst>
        </pc:picChg>
        <pc:picChg chg="add mod ord">
          <ac:chgData name="Schnabl Karina" userId="a8844677-1e4f-4bc7-9911-2e4010b4e576" providerId="ADAL" clId="{21FAF20E-E1E0-4D1B-90EA-08C23D9D533F}" dt="2023-12-04T10:38:45.513" v="3818" actId="1076"/>
          <ac:picMkLst>
            <pc:docMk/>
            <pc:sldMk cId="1404989604" sldId="485"/>
            <ac:picMk id="7" creationId="{9858F8C3-9D8D-C98A-C391-A5130C8D6955}"/>
          </ac:picMkLst>
        </pc:picChg>
        <pc:picChg chg="add mod ord">
          <ac:chgData name="Schnabl Karina" userId="a8844677-1e4f-4bc7-9911-2e4010b4e576" providerId="ADAL" clId="{21FAF20E-E1E0-4D1B-90EA-08C23D9D533F}" dt="2023-12-04T10:39:14.629" v="3877" actId="1035"/>
          <ac:picMkLst>
            <pc:docMk/>
            <pc:sldMk cId="1404989604" sldId="485"/>
            <ac:picMk id="9" creationId="{73A93DEC-5F10-6407-9EC6-B9C816270581}"/>
          </ac:picMkLst>
        </pc:picChg>
        <pc:picChg chg="del">
          <ac:chgData name="Schnabl Karina" userId="a8844677-1e4f-4bc7-9911-2e4010b4e576" providerId="ADAL" clId="{21FAF20E-E1E0-4D1B-90EA-08C23D9D533F}" dt="2023-12-04T09:36:16.248" v="2821" actId="478"/>
          <ac:picMkLst>
            <pc:docMk/>
            <pc:sldMk cId="1404989604" sldId="485"/>
            <ac:picMk id="12" creationId="{E4A3383F-9366-A2CC-2EB1-273CE93313E0}"/>
          </ac:picMkLst>
        </pc:picChg>
        <pc:picChg chg="add del mod">
          <ac:chgData name="Schnabl Karina" userId="a8844677-1e4f-4bc7-9911-2e4010b4e576" providerId="ADAL" clId="{21FAF20E-E1E0-4D1B-90EA-08C23D9D533F}" dt="2023-12-04T10:31:08.259" v="3110" actId="478"/>
          <ac:picMkLst>
            <pc:docMk/>
            <pc:sldMk cId="1404989604" sldId="485"/>
            <ac:picMk id="17" creationId="{DBA47ECD-5DCE-2E2C-4332-2D9727A10573}"/>
          </ac:picMkLst>
        </pc:picChg>
        <pc:picChg chg="del mod topLvl">
          <ac:chgData name="Schnabl Karina" userId="a8844677-1e4f-4bc7-9911-2e4010b4e576" providerId="ADAL" clId="{21FAF20E-E1E0-4D1B-90EA-08C23D9D533F}" dt="2023-12-04T10:31:50.695" v="3147" actId="478"/>
          <ac:picMkLst>
            <pc:docMk/>
            <pc:sldMk cId="1404989604" sldId="485"/>
            <ac:picMk id="20" creationId="{BE24A9C8-A255-FE53-921F-F04335126BE5}"/>
          </ac:picMkLst>
        </pc:picChg>
        <pc:picChg chg="del mod topLvl">
          <ac:chgData name="Schnabl Karina" userId="a8844677-1e4f-4bc7-9911-2e4010b4e576" providerId="ADAL" clId="{21FAF20E-E1E0-4D1B-90EA-08C23D9D533F}" dt="2023-12-04T10:32:06.738" v="3166" actId="478"/>
          <ac:picMkLst>
            <pc:docMk/>
            <pc:sldMk cId="1404989604" sldId="485"/>
            <ac:picMk id="22" creationId="{DD0DB9D9-0A92-ACB7-D53D-47561DD5C878}"/>
          </ac:picMkLst>
        </pc:picChg>
        <pc:picChg chg="add mod ord">
          <ac:chgData name="Schnabl Karina" userId="a8844677-1e4f-4bc7-9911-2e4010b4e576" providerId="ADAL" clId="{21FAF20E-E1E0-4D1B-90EA-08C23D9D533F}" dt="2023-12-04T11:54:28.129" v="4669" actId="1035"/>
          <ac:picMkLst>
            <pc:docMk/>
            <pc:sldMk cId="1404989604" sldId="485"/>
            <ac:picMk id="25" creationId="{CC01498E-A249-9BCA-6077-D37D91D74093}"/>
          </ac:picMkLst>
        </pc:picChg>
        <pc:picChg chg="add mod">
          <ac:chgData name="Schnabl Karina" userId="a8844677-1e4f-4bc7-9911-2e4010b4e576" providerId="ADAL" clId="{21FAF20E-E1E0-4D1B-90EA-08C23D9D533F}" dt="2023-12-04T12:01:09.090" v="4868" actId="1037"/>
          <ac:picMkLst>
            <pc:docMk/>
            <pc:sldMk cId="1404989604" sldId="485"/>
            <ac:picMk id="27" creationId="{452958D5-9705-A65D-D8D2-A01AD8760242}"/>
          </ac:picMkLst>
        </pc:picChg>
        <pc:picChg chg="add mod">
          <ac:chgData name="Schnabl Karina" userId="a8844677-1e4f-4bc7-9911-2e4010b4e576" providerId="ADAL" clId="{21FAF20E-E1E0-4D1B-90EA-08C23D9D533F}" dt="2023-12-04T10:39:14.629" v="3877" actId="1035"/>
          <ac:picMkLst>
            <pc:docMk/>
            <pc:sldMk cId="1404989604" sldId="485"/>
            <ac:picMk id="30" creationId="{29F304A9-174F-9C95-796E-170288A9C9E5}"/>
          </ac:picMkLst>
        </pc:picChg>
        <pc:picChg chg="add mod">
          <ac:chgData name="Schnabl Karina" userId="a8844677-1e4f-4bc7-9911-2e4010b4e576" providerId="ADAL" clId="{21FAF20E-E1E0-4D1B-90EA-08C23D9D533F}" dt="2023-12-04T12:00:19.813" v="4707" actId="1076"/>
          <ac:picMkLst>
            <pc:docMk/>
            <pc:sldMk cId="1404989604" sldId="485"/>
            <ac:picMk id="32" creationId="{3F915160-271E-1BCB-8FBB-3452EB7567A6}"/>
          </ac:picMkLst>
        </pc:picChg>
      </pc:sldChg>
      <pc:sldChg chg="addSp delSp modSp add mod">
        <pc:chgData name="Schnabl Karina" userId="a8844677-1e4f-4bc7-9911-2e4010b4e576" providerId="ADAL" clId="{21FAF20E-E1E0-4D1B-90EA-08C23D9D533F}" dt="2023-12-06T15:12:10.641" v="5279" actId="20577"/>
        <pc:sldMkLst>
          <pc:docMk/>
          <pc:sldMk cId="224463610" sldId="486"/>
        </pc:sldMkLst>
        <pc:spChg chg="mod">
          <ac:chgData name="Schnabl Karina" userId="a8844677-1e4f-4bc7-9911-2e4010b4e576" providerId="ADAL" clId="{21FAF20E-E1E0-4D1B-90EA-08C23D9D533F}" dt="2023-12-04T09:31:30.211" v="1964" actId="5793"/>
          <ac:spMkLst>
            <pc:docMk/>
            <pc:sldMk cId="224463610" sldId="486"/>
            <ac:spMk id="2" creationId="{5568E2F6-A1ED-20ED-CE2C-865EC33F087F}"/>
          </ac:spMkLst>
        </pc:spChg>
        <pc:spChg chg="add mod">
          <ac:chgData name="Schnabl Karina" userId="a8844677-1e4f-4bc7-9911-2e4010b4e576" providerId="ADAL" clId="{21FAF20E-E1E0-4D1B-90EA-08C23D9D533F}" dt="2023-12-06T15:12:10.641" v="5279" actId="20577"/>
          <ac:spMkLst>
            <pc:docMk/>
            <pc:sldMk cId="224463610" sldId="486"/>
            <ac:spMk id="4" creationId="{876842B5-2126-BBA2-399F-4450D1D999FA}"/>
          </ac:spMkLst>
        </pc:spChg>
        <pc:spChg chg="mod">
          <ac:chgData name="Schnabl Karina" userId="a8844677-1e4f-4bc7-9911-2e4010b4e576" providerId="ADAL" clId="{21FAF20E-E1E0-4D1B-90EA-08C23D9D533F}" dt="2023-12-04T09:33:56.536" v="2622" actId="14100"/>
          <ac:spMkLst>
            <pc:docMk/>
            <pc:sldMk cId="224463610" sldId="486"/>
            <ac:spMk id="6" creationId="{E9A82F30-F0AE-FB7D-EC56-37EFB0C4ACA4}"/>
          </ac:spMkLst>
        </pc:spChg>
        <pc:picChg chg="add mod">
          <ac:chgData name="Schnabl Karina" userId="a8844677-1e4f-4bc7-9911-2e4010b4e576" providerId="ADAL" clId="{21FAF20E-E1E0-4D1B-90EA-08C23D9D533F}" dt="2023-12-04T09:34:08.468" v="2625" actId="1076"/>
          <ac:picMkLst>
            <pc:docMk/>
            <pc:sldMk cId="224463610" sldId="486"/>
            <ac:picMk id="3" creationId="{237EC1C7-EB7C-C8A7-BB60-E53CB305276F}"/>
          </ac:picMkLst>
        </pc:picChg>
        <pc:picChg chg="mod">
          <ac:chgData name="Schnabl Karina" userId="a8844677-1e4f-4bc7-9911-2e4010b4e576" providerId="ADAL" clId="{21FAF20E-E1E0-4D1B-90EA-08C23D9D533F}" dt="2023-12-04T09:34:01.041" v="2623" actId="1076"/>
          <ac:picMkLst>
            <pc:docMk/>
            <pc:sldMk cId="224463610" sldId="486"/>
            <ac:picMk id="5" creationId="{B08FE6AA-E033-A01B-DBBE-50017B25BC29}"/>
          </ac:picMkLst>
        </pc:picChg>
        <pc:picChg chg="add del mod">
          <ac:chgData name="Schnabl Karina" userId="a8844677-1e4f-4bc7-9911-2e4010b4e576" providerId="ADAL" clId="{21FAF20E-E1E0-4D1B-90EA-08C23D9D533F}" dt="2023-12-04T09:35:23.323" v="2786" actId="478"/>
          <ac:picMkLst>
            <pc:docMk/>
            <pc:sldMk cId="224463610" sldId="486"/>
            <ac:picMk id="8" creationId="{5D90D089-C645-F0ED-CB78-8AE5A87BDA57}"/>
          </ac:picMkLst>
        </pc:picChg>
        <pc:picChg chg="add mod">
          <ac:chgData name="Schnabl Karina" userId="a8844677-1e4f-4bc7-9911-2e4010b4e576" providerId="ADAL" clId="{21FAF20E-E1E0-4D1B-90EA-08C23D9D533F}" dt="2023-12-04T09:36:02.695" v="2819" actId="688"/>
          <ac:picMkLst>
            <pc:docMk/>
            <pc:sldMk cId="224463610" sldId="486"/>
            <ac:picMk id="10" creationId="{71F92C50-8B3D-88B1-073D-4BE3AB87B0B6}"/>
          </ac:picMkLst>
        </pc:picChg>
      </pc:sldChg>
      <pc:sldChg chg="addSp delSp modSp add mod">
        <pc:chgData name="Schnabl Karina" userId="a8844677-1e4f-4bc7-9911-2e4010b4e576" providerId="ADAL" clId="{21FAF20E-E1E0-4D1B-90EA-08C23D9D533F}" dt="2023-12-04T12:43:07.058" v="5119" actId="113"/>
        <pc:sldMkLst>
          <pc:docMk/>
          <pc:sldMk cId="2373368767" sldId="487"/>
        </pc:sldMkLst>
        <pc:spChg chg="del mod">
          <ac:chgData name="Schnabl Karina" userId="a8844677-1e4f-4bc7-9911-2e4010b4e576" providerId="ADAL" clId="{21FAF20E-E1E0-4D1B-90EA-08C23D9D533F}" dt="2023-12-04T12:15:53.443" v="5104" actId="21"/>
          <ac:spMkLst>
            <pc:docMk/>
            <pc:sldMk cId="2373368767" sldId="487"/>
            <ac:spMk id="3" creationId="{0B31D6ED-C253-45DA-6B1B-41CEC1B86F79}"/>
          </ac:spMkLst>
        </pc:spChg>
        <pc:spChg chg="add mod">
          <ac:chgData name="Schnabl Karina" userId="a8844677-1e4f-4bc7-9911-2e4010b4e576" providerId="ADAL" clId="{21FAF20E-E1E0-4D1B-90EA-08C23D9D533F}" dt="2023-12-04T12:10:23.533" v="5088" actId="1036"/>
          <ac:spMkLst>
            <pc:docMk/>
            <pc:sldMk cId="2373368767" sldId="487"/>
            <ac:spMk id="6" creationId="{4A8D49A5-F56D-3F3E-699C-13C8FDEB9FCF}"/>
          </ac:spMkLst>
        </pc:spChg>
        <pc:spChg chg="add mod">
          <ac:chgData name="Schnabl Karina" userId="a8844677-1e4f-4bc7-9911-2e4010b4e576" providerId="ADAL" clId="{21FAF20E-E1E0-4D1B-90EA-08C23D9D533F}" dt="2023-12-04T12:43:02.222" v="5118" actId="113"/>
          <ac:spMkLst>
            <pc:docMk/>
            <pc:sldMk cId="2373368767" sldId="487"/>
            <ac:spMk id="10" creationId="{97701224-CE2D-3523-752F-8FD3E854B6AA}"/>
          </ac:spMkLst>
        </pc:spChg>
        <pc:spChg chg="add mod">
          <ac:chgData name="Schnabl Karina" userId="a8844677-1e4f-4bc7-9911-2e4010b4e576" providerId="ADAL" clId="{21FAF20E-E1E0-4D1B-90EA-08C23D9D533F}" dt="2023-12-04T12:11:29.462" v="5090" actId="1076"/>
          <ac:spMkLst>
            <pc:docMk/>
            <pc:sldMk cId="2373368767" sldId="487"/>
            <ac:spMk id="11" creationId="{39F6B012-526C-3B5C-31D6-260FB16ABC23}"/>
          </ac:spMkLst>
        </pc:spChg>
        <pc:spChg chg="add mod">
          <ac:chgData name="Schnabl Karina" userId="a8844677-1e4f-4bc7-9911-2e4010b4e576" providerId="ADAL" clId="{21FAF20E-E1E0-4D1B-90EA-08C23D9D533F}" dt="2023-12-04T12:43:07.058" v="5119" actId="113"/>
          <ac:spMkLst>
            <pc:docMk/>
            <pc:sldMk cId="2373368767" sldId="487"/>
            <ac:spMk id="13" creationId="{FB4B7A9A-52DF-1DC8-7BF9-0289A0607B91}"/>
          </ac:spMkLst>
        </pc:spChg>
        <pc:spChg chg="add mod">
          <ac:chgData name="Schnabl Karina" userId="a8844677-1e4f-4bc7-9911-2e4010b4e576" providerId="ADAL" clId="{21FAF20E-E1E0-4D1B-90EA-08C23D9D533F}" dt="2023-12-04T12:15:57.249" v="5108" actId="1076"/>
          <ac:spMkLst>
            <pc:docMk/>
            <pc:sldMk cId="2373368767" sldId="487"/>
            <ac:spMk id="14" creationId="{F0A74FBD-8A07-EC2C-A7CD-547EB4596D25}"/>
          </ac:spMkLst>
        </pc:spChg>
        <pc:spChg chg="add mod">
          <ac:chgData name="Schnabl Karina" userId="a8844677-1e4f-4bc7-9911-2e4010b4e576" providerId="ADAL" clId="{21FAF20E-E1E0-4D1B-90EA-08C23D9D533F}" dt="2023-12-04T12:16:02.504" v="5110" actId="1076"/>
          <ac:spMkLst>
            <pc:docMk/>
            <pc:sldMk cId="2373368767" sldId="487"/>
            <ac:spMk id="15" creationId="{96ACC16A-2748-AA9D-6E5D-5C2D25AE5A20}"/>
          </ac:spMkLst>
        </pc:spChg>
        <pc:spChg chg="mod">
          <ac:chgData name="Schnabl Karina" userId="a8844677-1e4f-4bc7-9911-2e4010b4e576" providerId="ADAL" clId="{21FAF20E-E1E0-4D1B-90EA-08C23D9D533F}" dt="2023-12-04T12:07:52.108" v="5021" actId="1076"/>
          <ac:spMkLst>
            <pc:docMk/>
            <pc:sldMk cId="2373368767" sldId="487"/>
            <ac:spMk id="19" creationId="{6643B75D-AE37-8497-AF5B-16AD060C7C92}"/>
          </ac:spMkLst>
        </pc:spChg>
        <pc:spChg chg="mod">
          <ac:chgData name="Schnabl Karina" userId="a8844677-1e4f-4bc7-9911-2e4010b4e576" providerId="ADAL" clId="{21FAF20E-E1E0-4D1B-90EA-08C23D9D533F}" dt="2023-12-04T12:08:16.344" v="5024" actId="1076"/>
          <ac:spMkLst>
            <pc:docMk/>
            <pc:sldMk cId="2373368767" sldId="487"/>
            <ac:spMk id="23" creationId="{04A64DDC-A86E-7B9E-1F3D-DA34455ABF73}"/>
          </ac:spMkLst>
        </pc:spChg>
        <pc:spChg chg="add del mod">
          <ac:chgData name="Schnabl Karina" userId="a8844677-1e4f-4bc7-9911-2e4010b4e576" providerId="ADAL" clId="{21FAF20E-E1E0-4D1B-90EA-08C23D9D533F}" dt="2023-12-04T12:16:54.430" v="5116" actId="14861"/>
          <ac:spMkLst>
            <pc:docMk/>
            <pc:sldMk cId="2373368767" sldId="487"/>
            <ac:spMk id="26" creationId="{67785A3E-6FFA-2F31-4365-AE7BFA6A9353}"/>
          </ac:spMkLst>
        </pc:spChg>
        <pc:spChg chg="del">
          <ac:chgData name="Schnabl Karina" userId="a8844677-1e4f-4bc7-9911-2e4010b4e576" providerId="ADAL" clId="{21FAF20E-E1E0-4D1B-90EA-08C23D9D533F}" dt="2023-12-04T12:02:28.917" v="4898" actId="478"/>
          <ac:spMkLst>
            <pc:docMk/>
            <pc:sldMk cId="2373368767" sldId="487"/>
            <ac:spMk id="28" creationId="{63784B0F-8F2C-9CA8-8484-0367978BC15A}"/>
          </ac:spMkLst>
        </pc:spChg>
        <pc:spChg chg="mod">
          <ac:chgData name="Schnabl Karina" userId="a8844677-1e4f-4bc7-9911-2e4010b4e576" providerId="ADAL" clId="{21FAF20E-E1E0-4D1B-90EA-08C23D9D533F}" dt="2023-12-04T12:16:54.430" v="5116" actId="14861"/>
          <ac:spMkLst>
            <pc:docMk/>
            <pc:sldMk cId="2373368767" sldId="487"/>
            <ac:spMk id="29" creationId="{C6799396-0582-3B07-471C-E10F1E509E1F}"/>
          </ac:spMkLst>
        </pc:spChg>
        <pc:spChg chg="del">
          <ac:chgData name="Schnabl Karina" userId="a8844677-1e4f-4bc7-9911-2e4010b4e576" providerId="ADAL" clId="{21FAF20E-E1E0-4D1B-90EA-08C23D9D533F}" dt="2023-12-04T12:02:52.539" v="4908" actId="478"/>
          <ac:spMkLst>
            <pc:docMk/>
            <pc:sldMk cId="2373368767" sldId="487"/>
            <ac:spMk id="31" creationId="{3ADD9BFF-C3C0-9EDC-BEF0-9F28EF22A48C}"/>
          </ac:spMkLst>
        </pc:spChg>
        <pc:spChg chg="del">
          <ac:chgData name="Schnabl Karina" userId="a8844677-1e4f-4bc7-9911-2e4010b4e576" providerId="ADAL" clId="{21FAF20E-E1E0-4D1B-90EA-08C23D9D533F}" dt="2023-12-04T12:02:22.972" v="4894" actId="478"/>
          <ac:spMkLst>
            <pc:docMk/>
            <pc:sldMk cId="2373368767" sldId="487"/>
            <ac:spMk id="33" creationId="{76C73F66-22D6-8DF1-9003-40196A4479A0}"/>
          </ac:spMkLst>
        </pc:spChg>
        <pc:spChg chg="del">
          <ac:chgData name="Schnabl Karina" userId="a8844677-1e4f-4bc7-9911-2e4010b4e576" providerId="ADAL" clId="{21FAF20E-E1E0-4D1B-90EA-08C23D9D533F}" dt="2023-12-04T12:02:37.728" v="4904" actId="478"/>
          <ac:spMkLst>
            <pc:docMk/>
            <pc:sldMk cId="2373368767" sldId="487"/>
            <ac:spMk id="34" creationId="{B1150B3E-FA7A-20AD-AA01-07A941E76081}"/>
          </ac:spMkLst>
        </pc:spChg>
        <pc:grpChg chg="add mod">
          <ac:chgData name="Schnabl Karina" userId="a8844677-1e4f-4bc7-9911-2e4010b4e576" providerId="ADAL" clId="{21FAF20E-E1E0-4D1B-90EA-08C23D9D533F}" dt="2023-12-04T12:07:25.894" v="5015" actId="164"/>
          <ac:grpSpMkLst>
            <pc:docMk/>
            <pc:sldMk cId="2373368767" sldId="487"/>
            <ac:grpSpMk id="5" creationId="{E09474FC-05DC-A849-54D0-624DF6201D59}"/>
          </ac:grpSpMkLst>
        </pc:grpChg>
        <pc:graphicFrameChg chg="add del mod modGraphic">
          <ac:chgData name="Schnabl Karina" userId="a8844677-1e4f-4bc7-9911-2e4010b4e576" providerId="ADAL" clId="{21FAF20E-E1E0-4D1B-90EA-08C23D9D533F}" dt="2023-12-04T12:15:53.443" v="5104" actId="21"/>
          <ac:graphicFrameMkLst>
            <pc:docMk/>
            <pc:sldMk cId="2373368767" sldId="487"/>
            <ac:graphicFrameMk id="4" creationId="{79AF8610-B41D-8104-6314-F0A27B4990EF}"/>
          </ac:graphicFrameMkLst>
        </pc:graphicFrameChg>
        <pc:graphicFrameChg chg="add mod modGraphic">
          <ac:chgData name="Schnabl Karina" userId="a8844677-1e4f-4bc7-9911-2e4010b4e576" providerId="ADAL" clId="{21FAF20E-E1E0-4D1B-90EA-08C23D9D533F}" dt="2023-12-04T12:10:23.533" v="5088" actId="1036"/>
          <ac:graphicFrameMkLst>
            <pc:docMk/>
            <pc:sldMk cId="2373368767" sldId="487"/>
            <ac:graphicFrameMk id="8" creationId="{78FEF647-6C04-5FFB-9C02-A29B9D2C1CAD}"/>
          </ac:graphicFrameMkLst>
        </pc:graphicFrameChg>
        <pc:graphicFrameChg chg="add mod modGraphic">
          <ac:chgData name="Schnabl Karina" userId="a8844677-1e4f-4bc7-9911-2e4010b4e576" providerId="ADAL" clId="{21FAF20E-E1E0-4D1B-90EA-08C23D9D533F}" dt="2023-12-04T12:11:36.379" v="5096" actId="20577"/>
          <ac:graphicFrameMkLst>
            <pc:docMk/>
            <pc:sldMk cId="2373368767" sldId="487"/>
            <ac:graphicFrameMk id="12" creationId="{FD0577CC-EA89-587E-1061-82C19F619544}"/>
          </ac:graphicFrameMkLst>
        </pc:graphicFrameChg>
        <pc:graphicFrameChg chg="add mod">
          <ac:chgData name="Schnabl Karina" userId="a8844677-1e4f-4bc7-9911-2e4010b4e576" providerId="ADAL" clId="{21FAF20E-E1E0-4D1B-90EA-08C23D9D533F}" dt="2023-12-04T12:16:02.504" v="5110" actId="1076"/>
          <ac:graphicFrameMkLst>
            <pc:docMk/>
            <pc:sldMk cId="2373368767" sldId="487"/>
            <ac:graphicFrameMk id="16" creationId="{067DE95A-27D3-8E81-E3F5-04C1DA0C8DAC}"/>
          </ac:graphicFrameMkLst>
        </pc:graphicFrameChg>
        <pc:picChg chg="mod">
          <ac:chgData name="Schnabl Karina" userId="a8844677-1e4f-4bc7-9911-2e4010b4e576" providerId="ADAL" clId="{21FAF20E-E1E0-4D1B-90EA-08C23D9D533F}" dt="2023-12-04T12:07:52.108" v="5021" actId="1076"/>
          <ac:picMkLst>
            <pc:docMk/>
            <pc:sldMk cId="2373368767" sldId="487"/>
            <ac:picMk id="7" creationId="{9858F8C3-9D8D-C98A-C391-A5130C8D6955}"/>
          </ac:picMkLst>
        </pc:picChg>
        <pc:picChg chg="mod">
          <ac:chgData name="Schnabl Karina" userId="a8844677-1e4f-4bc7-9911-2e4010b4e576" providerId="ADAL" clId="{21FAF20E-E1E0-4D1B-90EA-08C23D9D533F}" dt="2023-12-04T12:08:16.344" v="5024" actId="1076"/>
          <ac:picMkLst>
            <pc:docMk/>
            <pc:sldMk cId="2373368767" sldId="487"/>
            <ac:picMk id="9" creationId="{73A93DEC-5F10-6407-9EC6-B9C816270581}"/>
          </ac:picMkLst>
        </pc:picChg>
        <pc:picChg chg="del">
          <ac:chgData name="Schnabl Karina" userId="a8844677-1e4f-4bc7-9911-2e4010b4e576" providerId="ADAL" clId="{21FAF20E-E1E0-4D1B-90EA-08C23D9D533F}" dt="2023-12-04T12:02:26.361" v="4897" actId="478"/>
          <ac:picMkLst>
            <pc:docMk/>
            <pc:sldMk cId="2373368767" sldId="487"/>
            <ac:picMk id="25" creationId="{CC01498E-A249-9BCA-6077-D37D91D74093}"/>
          </ac:picMkLst>
        </pc:picChg>
        <pc:picChg chg="del">
          <ac:chgData name="Schnabl Karina" userId="a8844677-1e4f-4bc7-9911-2e4010b4e576" providerId="ADAL" clId="{21FAF20E-E1E0-4D1B-90EA-08C23D9D533F}" dt="2023-12-04T12:02:35.061" v="4903" actId="478"/>
          <ac:picMkLst>
            <pc:docMk/>
            <pc:sldMk cId="2373368767" sldId="487"/>
            <ac:picMk id="27" creationId="{452958D5-9705-A65D-D8D2-A01AD8760242}"/>
          </ac:picMkLst>
        </pc:picChg>
        <pc:picChg chg="del">
          <ac:chgData name="Schnabl Karina" userId="a8844677-1e4f-4bc7-9911-2e4010b4e576" providerId="ADAL" clId="{21FAF20E-E1E0-4D1B-90EA-08C23D9D533F}" dt="2023-12-04T12:02:39.939" v="4905" actId="478"/>
          <ac:picMkLst>
            <pc:docMk/>
            <pc:sldMk cId="2373368767" sldId="487"/>
            <ac:picMk id="30" creationId="{29F304A9-174F-9C95-796E-170288A9C9E5}"/>
          </ac:picMkLst>
        </pc:picChg>
        <pc:picChg chg="del">
          <ac:chgData name="Schnabl Karina" userId="a8844677-1e4f-4bc7-9911-2e4010b4e576" providerId="ADAL" clId="{21FAF20E-E1E0-4D1B-90EA-08C23D9D533F}" dt="2023-12-04T12:03:00.015" v="4910" actId="478"/>
          <ac:picMkLst>
            <pc:docMk/>
            <pc:sldMk cId="2373368767" sldId="487"/>
            <ac:picMk id="32" creationId="{3F915160-271E-1BCB-8FBB-3452EB7567A6}"/>
          </ac:picMkLst>
        </pc:picChg>
      </pc:sldChg>
      <pc:sldChg chg="modSp add mod">
        <pc:chgData name="Schnabl Karina" userId="a8844677-1e4f-4bc7-9911-2e4010b4e576" providerId="ADAL" clId="{21FAF20E-E1E0-4D1B-90EA-08C23D9D533F}" dt="2023-12-04T12:59:44.585" v="5204" actId="20577"/>
        <pc:sldMkLst>
          <pc:docMk/>
          <pc:sldMk cId="1699963206" sldId="488"/>
        </pc:sldMkLst>
        <pc:spChg chg="mod">
          <ac:chgData name="Schnabl Karina" userId="a8844677-1e4f-4bc7-9911-2e4010b4e576" providerId="ADAL" clId="{21FAF20E-E1E0-4D1B-90EA-08C23D9D533F}" dt="2023-12-04T12:59:44.585" v="5204" actId="20577"/>
          <ac:spMkLst>
            <pc:docMk/>
            <pc:sldMk cId="1699963206" sldId="488"/>
            <ac:spMk id="2" creationId="{3B85D666-69E0-4508-8396-FC98119A57E4}"/>
          </ac:spMkLst>
        </pc:spChg>
        <pc:spChg chg="mod">
          <ac:chgData name="Schnabl Karina" userId="a8844677-1e4f-4bc7-9911-2e4010b4e576" providerId="ADAL" clId="{21FAF20E-E1E0-4D1B-90EA-08C23D9D533F}" dt="2023-12-04T12:59:37.911" v="5176" actId="20577"/>
          <ac:spMkLst>
            <pc:docMk/>
            <pc:sldMk cId="1699963206" sldId="488"/>
            <ac:spMk id="5" creationId="{F92B032B-E4DC-6534-C265-D14E75908896}"/>
          </ac:spMkLst>
        </pc:spChg>
      </pc:sldChg>
      <pc:sldMasterChg chg="modSldLayout">
        <pc:chgData name="Schnabl Karina" userId="a8844677-1e4f-4bc7-9911-2e4010b4e576" providerId="ADAL" clId="{21FAF20E-E1E0-4D1B-90EA-08C23D9D533F}" dt="2023-12-04T12:43:39.214" v="5129" actId="20577"/>
        <pc:sldMasterMkLst>
          <pc:docMk/>
          <pc:sldMasterMk cId="1446354303" sldId="2147483648"/>
        </pc:sldMasterMkLst>
        <pc:sldLayoutChg chg="modSp mod">
          <pc:chgData name="Schnabl Karina" userId="a8844677-1e4f-4bc7-9911-2e4010b4e576" providerId="ADAL" clId="{21FAF20E-E1E0-4D1B-90EA-08C23D9D533F}" dt="2023-12-04T08:37:48.511" v="11" actId="20577"/>
          <pc:sldLayoutMkLst>
            <pc:docMk/>
            <pc:sldMasterMk cId="1446354303" sldId="2147483648"/>
            <pc:sldLayoutMk cId="3794703043" sldId="2147483661"/>
          </pc:sldLayoutMkLst>
          <pc:spChg chg="mod">
            <ac:chgData name="Schnabl Karina" userId="a8844677-1e4f-4bc7-9911-2e4010b4e576" providerId="ADAL" clId="{21FAF20E-E1E0-4D1B-90EA-08C23D9D533F}" dt="2023-12-04T08:37:48.511" v="11" actId="20577"/>
            <ac:spMkLst>
              <pc:docMk/>
              <pc:sldMasterMk cId="1446354303" sldId="2147483648"/>
              <pc:sldLayoutMk cId="3794703043" sldId="2147483661"/>
              <ac:spMk id="26" creationId="{C65005B6-525A-4373-86C0-B03313BA557E}"/>
            </ac:spMkLst>
          </pc:spChg>
        </pc:sldLayoutChg>
        <pc:sldLayoutChg chg="modSp mod">
          <pc:chgData name="Schnabl Karina" userId="a8844677-1e4f-4bc7-9911-2e4010b4e576" providerId="ADAL" clId="{21FAF20E-E1E0-4D1B-90EA-08C23D9D533F}" dt="2023-12-04T12:43:39.214" v="5129" actId="20577"/>
          <pc:sldLayoutMkLst>
            <pc:docMk/>
            <pc:sldMasterMk cId="1446354303" sldId="2147483648"/>
            <pc:sldLayoutMk cId="2538870742" sldId="2147483662"/>
          </pc:sldLayoutMkLst>
          <pc:spChg chg="mod">
            <ac:chgData name="Schnabl Karina" userId="a8844677-1e4f-4bc7-9911-2e4010b4e576" providerId="ADAL" clId="{21FAF20E-E1E0-4D1B-90EA-08C23D9D533F}" dt="2023-12-04T12:43:39.214" v="5129" actId="20577"/>
            <ac:spMkLst>
              <pc:docMk/>
              <pc:sldMasterMk cId="1446354303" sldId="2147483648"/>
              <pc:sldLayoutMk cId="2538870742" sldId="2147483662"/>
              <ac:spMk id="8" creationId="{C97378B0-54D3-415B-8F48-D9C9E5763323}"/>
            </ac:spMkLst>
          </pc:spChg>
        </pc:sldLayoutChg>
      </pc:sldMasterChg>
    </pc:docChg>
  </pc:docChgLst>
  <pc:docChgLst>
    <pc:chgData name="Bernscherer Katharina" userId="7cc60d01-99b9-4177-90f6-b949ecd52be4" providerId="ADAL" clId="{82CFE524-C32C-49AD-A7E4-CA4E92EAE03F}"/>
    <pc:docChg chg="undo redo custSel addSld delSld modSld sldOrd modMainMaster">
      <pc:chgData name="Bernscherer Katharina" userId="7cc60d01-99b9-4177-90f6-b949ecd52be4" providerId="ADAL" clId="{82CFE524-C32C-49AD-A7E4-CA4E92EAE03F}" dt="2023-07-13T11:22:33.702" v="342"/>
      <pc:docMkLst>
        <pc:docMk/>
      </pc:docMkLst>
      <pc:sldChg chg="modSp mod">
        <pc:chgData name="Bernscherer Katharina" userId="7cc60d01-99b9-4177-90f6-b949ecd52be4" providerId="ADAL" clId="{82CFE524-C32C-49AD-A7E4-CA4E92EAE03F}" dt="2023-06-27T09:20:16.878" v="5" actId="20577"/>
        <pc:sldMkLst>
          <pc:docMk/>
          <pc:sldMk cId="2927183695" sldId="256"/>
        </pc:sldMkLst>
        <pc:spChg chg="mod">
          <ac:chgData name="Bernscherer Katharina" userId="7cc60d01-99b9-4177-90f6-b949ecd52be4" providerId="ADAL" clId="{82CFE524-C32C-49AD-A7E4-CA4E92EAE03F}" dt="2023-06-27T09:20:16.878" v="5" actId="20577"/>
          <ac:spMkLst>
            <pc:docMk/>
            <pc:sldMk cId="2927183695" sldId="256"/>
            <ac:spMk id="10" creationId="{A9B73355-6B1B-4860-9734-1520DC1A58AB}"/>
          </ac:spMkLst>
        </pc:spChg>
      </pc:sldChg>
      <pc:sldChg chg="del">
        <pc:chgData name="Bernscherer Katharina" userId="7cc60d01-99b9-4177-90f6-b949ecd52be4" providerId="ADAL" clId="{82CFE524-C32C-49AD-A7E4-CA4E92EAE03F}" dt="2023-06-27T09:20:03.938" v="4" actId="47"/>
        <pc:sldMkLst>
          <pc:docMk/>
          <pc:sldMk cId="1629089967" sldId="350"/>
        </pc:sldMkLst>
      </pc:sldChg>
      <pc:sldChg chg="modSp add mod delCm">
        <pc:chgData name="Bernscherer Katharina" userId="7cc60d01-99b9-4177-90f6-b949ecd52be4" providerId="ADAL" clId="{82CFE524-C32C-49AD-A7E4-CA4E92EAE03F}" dt="2023-07-13T11:22:33.702" v="342"/>
        <pc:sldMkLst>
          <pc:docMk/>
          <pc:sldMk cId="3340573612" sldId="359"/>
        </pc:sldMkLst>
        <pc:spChg chg="mod">
          <ac:chgData name="Bernscherer Katharina" userId="7cc60d01-99b9-4177-90f6-b949ecd52be4" providerId="ADAL" clId="{82CFE524-C32C-49AD-A7E4-CA4E92EAE03F}" dt="2023-07-13T11:22:30.747" v="341" actId="13926"/>
          <ac:spMkLst>
            <pc:docMk/>
            <pc:sldMk cId="3340573612" sldId="359"/>
            <ac:spMk id="16" creationId="{C2305E65-4BE6-41E5-800E-72EEC4279E72}"/>
          </ac:spMkLst>
        </pc:spChg>
      </pc:sldChg>
      <pc:sldChg chg="add ord">
        <pc:chgData name="Bernscherer Katharina" userId="7cc60d01-99b9-4177-90f6-b949ecd52be4" providerId="ADAL" clId="{82CFE524-C32C-49AD-A7E4-CA4E92EAE03F}" dt="2023-06-27T09:20:50.256" v="31"/>
        <pc:sldMkLst>
          <pc:docMk/>
          <pc:sldMk cId="2601373893" sldId="412"/>
        </pc:sldMkLst>
      </pc:sldChg>
      <pc:sldChg chg="delSp modSp add mod delCm">
        <pc:chgData name="Bernscherer Katharina" userId="7cc60d01-99b9-4177-90f6-b949ecd52be4" providerId="ADAL" clId="{82CFE524-C32C-49AD-A7E4-CA4E92EAE03F}" dt="2023-06-28T10:45:24.226" v="269" actId="20577"/>
        <pc:sldMkLst>
          <pc:docMk/>
          <pc:sldMk cId="388581693" sldId="456"/>
        </pc:sldMkLst>
        <pc:spChg chg="mod">
          <ac:chgData name="Bernscherer Katharina" userId="7cc60d01-99b9-4177-90f6-b949ecd52be4" providerId="ADAL" clId="{82CFE524-C32C-49AD-A7E4-CA4E92EAE03F}" dt="2023-06-28T10:45:24.226" v="269" actId="20577"/>
          <ac:spMkLst>
            <pc:docMk/>
            <pc:sldMk cId="388581693" sldId="456"/>
            <ac:spMk id="2" creationId="{E2B6EBD0-DD5B-405D-98CD-85A417FD39A5}"/>
          </ac:spMkLst>
        </pc:spChg>
        <pc:spChg chg="mod topLvl">
          <ac:chgData name="Bernscherer Katharina" userId="7cc60d01-99b9-4177-90f6-b949ecd52be4" providerId="ADAL" clId="{82CFE524-C32C-49AD-A7E4-CA4E92EAE03F}" dt="2023-06-28T10:43:17.738" v="239" actId="165"/>
          <ac:spMkLst>
            <pc:docMk/>
            <pc:sldMk cId="388581693" sldId="456"/>
            <ac:spMk id="4" creationId="{6D6E50C3-3AFF-9138-70F4-A8489BD6315F}"/>
          </ac:spMkLst>
        </pc:spChg>
        <pc:spChg chg="mod topLvl">
          <ac:chgData name="Bernscherer Katharina" userId="7cc60d01-99b9-4177-90f6-b949ecd52be4" providerId="ADAL" clId="{82CFE524-C32C-49AD-A7E4-CA4E92EAE03F}" dt="2023-06-28T10:43:17.738" v="239" actId="165"/>
          <ac:spMkLst>
            <pc:docMk/>
            <pc:sldMk cId="388581693" sldId="456"/>
            <ac:spMk id="9" creationId="{D65365A7-05DE-4ADF-B35D-0F2AB07D0884}"/>
          </ac:spMkLst>
        </pc:spChg>
        <pc:spChg chg="mod topLvl">
          <ac:chgData name="Bernscherer Katharina" userId="7cc60d01-99b9-4177-90f6-b949ecd52be4" providerId="ADAL" clId="{82CFE524-C32C-49AD-A7E4-CA4E92EAE03F}" dt="2023-06-28T10:43:17.738" v="239" actId="165"/>
          <ac:spMkLst>
            <pc:docMk/>
            <pc:sldMk cId="388581693" sldId="456"/>
            <ac:spMk id="21" creationId="{F6443954-2DEB-7D70-F7A6-4220449EF7E0}"/>
          </ac:spMkLst>
        </pc:spChg>
        <pc:spChg chg="mod topLvl">
          <ac:chgData name="Bernscherer Katharina" userId="7cc60d01-99b9-4177-90f6-b949ecd52be4" providerId="ADAL" clId="{82CFE524-C32C-49AD-A7E4-CA4E92EAE03F}" dt="2023-06-28T10:43:26.809" v="240" actId="165"/>
          <ac:spMkLst>
            <pc:docMk/>
            <pc:sldMk cId="388581693" sldId="456"/>
            <ac:spMk id="29" creationId="{BCAF8664-B3F2-80A1-62C5-47B149E411E8}"/>
          </ac:spMkLst>
        </pc:spChg>
        <pc:spChg chg="mod topLvl">
          <ac:chgData name="Bernscherer Katharina" userId="7cc60d01-99b9-4177-90f6-b949ecd52be4" providerId="ADAL" clId="{82CFE524-C32C-49AD-A7E4-CA4E92EAE03F}" dt="2023-06-28T10:43:26.809" v="240" actId="165"/>
          <ac:spMkLst>
            <pc:docMk/>
            <pc:sldMk cId="388581693" sldId="456"/>
            <ac:spMk id="31" creationId="{27DFD80E-011C-BAE0-FDA6-CC448D8E4CCE}"/>
          </ac:spMkLst>
        </pc:spChg>
        <pc:spChg chg="mod topLvl">
          <ac:chgData name="Bernscherer Katharina" userId="7cc60d01-99b9-4177-90f6-b949ecd52be4" providerId="ADAL" clId="{82CFE524-C32C-49AD-A7E4-CA4E92EAE03F}" dt="2023-06-28T10:43:26.809" v="240" actId="165"/>
          <ac:spMkLst>
            <pc:docMk/>
            <pc:sldMk cId="388581693" sldId="456"/>
            <ac:spMk id="32" creationId="{8DBDA2D1-9B4C-64F0-FA66-2B6E2974148C}"/>
          </ac:spMkLst>
        </pc:spChg>
        <pc:spChg chg="mod topLvl">
          <ac:chgData name="Bernscherer Katharina" userId="7cc60d01-99b9-4177-90f6-b949ecd52be4" providerId="ADAL" clId="{82CFE524-C32C-49AD-A7E4-CA4E92EAE03F}" dt="2023-06-28T10:43:33.694" v="241" actId="165"/>
          <ac:spMkLst>
            <pc:docMk/>
            <pc:sldMk cId="388581693" sldId="456"/>
            <ac:spMk id="34" creationId="{890F126E-CB88-DAA9-ACB3-7A456A8C10DE}"/>
          </ac:spMkLst>
        </pc:spChg>
        <pc:spChg chg="mod topLvl">
          <ac:chgData name="Bernscherer Katharina" userId="7cc60d01-99b9-4177-90f6-b949ecd52be4" providerId="ADAL" clId="{82CFE524-C32C-49AD-A7E4-CA4E92EAE03F}" dt="2023-06-28T10:43:33.694" v="241" actId="165"/>
          <ac:spMkLst>
            <pc:docMk/>
            <pc:sldMk cId="388581693" sldId="456"/>
            <ac:spMk id="36" creationId="{9ACE761B-C226-D0B0-2E79-731FE55BE429}"/>
          </ac:spMkLst>
        </pc:spChg>
        <pc:spChg chg="mod topLvl">
          <ac:chgData name="Bernscherer Katharina" userId="7cc60d01-99b9-4177-90f6-b949ecd52be4" providerId="ADAL" clId="{82CFE524-C32C-49AD-A7E4-CA4E92EAE03F}" dt="2023-06-28T10:43:33.694" v="241" actId="165"/>
          <ac:spMkLst>
            <pc:docMk/>
            <pc:sldMk cId="388581693" sldId="456"/>
            <ac:spMk id="37" creationId="{A80FF54F-10EE-8F97-A391-3F25EB04BDDE}"/>
          </ac:spMkLst>
        </pc:spChg>
        <pc:spChg chg="mod topLvl">
          <ac:chgData name="Bernscherer Katharina" userId="7cc60d01-99b9-4177-90f6-b949ecd52be4" providerId="ADAL" clId="{82CFE524-C32C-49AD-A7E4-CA4E92EAE03F}" dt="2023-06-28T10:43:35.634" v="242" actId="165"/>
          <ac:spMkLst>
            <pc:docMk/>
            <pc:sldMk cId="388581693" sldId="456"/>
            <ac:spMk id="39" creationId="{BF9C6CF3-4499-F907-6226-52B8EB93BB39}"/>
          </ac:spMkLst>
        </pc:spChg>
        <pc:spChg chg="mod topLvl">
          <ac:chgData name="Bernscherer Katharina" userId="7cc60d01-99b9-4177-90f6-b949ecd52be4" providerId="ADAL" clId="{82CFE524-C32C-49AD-A7E4-CA4E92EAE03F}" dt="2023-06-28T10:43:35.634" v="242" actId="165"/>
          <ac:spMkLst>
            <pc:docMk/>
            <pc:sldMk cId="388581693" sldId="456"/>
            <ac:spMk id="41" creationId="{A0B2C5C6-2A84-3460-4974-EAFDC7D17DDC}"/>
          </ac:spMkLst>
        </pc:spChg>
        <pc:spChg chg="mod topLvl">
          <ac:chgData name="Bernscherer Katharina" userId="7cc60d01-99b9-4177-90f6-b949ecd52be4" providerId="ADAL" clId="{82CFE524-C32C-49AD-A7E4-CA4E92EAE03F}" dt="2023-06-28T10:43:35.634" v="242" actId="165"/>
          <ac:spMkLst>
            <pc:docMk/>
            <pc:sldMk cId="388581693" sldId="456"/>
            <ac:spMk id="42" creationId="{FFD5EA4E-5909-AA2A-8643-6358080F3E62}"/>
          </ac:spMkLst>
        </pc:spChg>
        <pc:grpChg chg="del">
          <ac:chgData name="Bernscherer Katharina" userId="7cc60d01-99b9-4177-90f6-b949ecd52be4" providerId="ADAL" clId="{82CFE524-C32C-49AD-A7E4-CA4E92EAE03F}" dt="2023-06-28T10:43:17.738" v="239" actId="165"/>
          <ac:grpSpMkLst>
            <pc:docMk/>
            <pc:sldMk cId="388581693" sldId="456"/>
            <ac:grpSpMk id="22" creationId="{1C9B569F-6608-0352-5C2A-DF8C975B95F4}"/>
          </ac:grpSpMkLst>
        </pc:grpChg>
        <pc:grpChg chg="del">
          <ac:chgData name="Bernscherer Katharina" userId="7cc60d01-99b9-4177-90f6-b949ecd52be4" providerId="ADAL" clId="{82CFE524-C32C-49AD-A7E4-CA4E92EAE03F}" dt="2023-06-28T10:43:26.809" v="240" actId="165"/>
          <ac:grpSpMkLst>
            <pc:docMk/>
            <pc:sldMk cId="388581693" sldId="456"/>
            <ac:grpSpMk id="28" creationId="{04C2799A-7F46-61A9-0383-3DF2F63FFBE6}"/>
          </ac:grpSpMkLst>
        </pc:grpChg>
        <pc:grpChg chg="del">
          <ac:chgData name="Bernscherer Katharina" userId="7cc60d01-99b9-4177-90f6-b949ecd52be4" providerId="ADAL" clId="{82CFE524-C32C-49AD-A7E4-CA4E92EAE03F}" dt="2023-06-28T10:43:33.694" v="241" actId="165"/>
          <ac:grpSpMkLst>
            <pc:docMk/>
            <pc:sldMk cId="388581693" sldId="456"/>
            <ac:grpSpMk id="33" creationId="{BC38977A-0826-288D-034E-A82E6125E53A}"/>
          </ac:grpSpMkLst>
        </pc:grpChg>
        <pc:grpChg chg="del">
          <ac:chgData name="Bernscherer Katharina" userId="7cc60d01-99b9-4177-90f6-b949ecd52be4" providerId="ADAL" clId="{82CFE524-C32C-49AD-A7E4-CA4E92EAE03F}" dt="2023-06-28T10:43:35.634" v="242" actId="165"/>
          <ac:grpSpMkLst>
            <pc:docMk/>
            <pc:sldMk cId="388581693" sldId="456"/>
            <ac:grpSpMk id="38" creationId="{5BE0BE8F-5DC0-74A1-8BF5-6AD37306A094}"/>
          </ac:grpSpMkLst>
        </pc:grpChg>
        <pc:picChg chg="mod topLvl">
          <ac:chgData name="Bernscherer Katharina" userId="7cc60d01-99b9-4177-90f6-b949ecd52be4" providerId="ADAL" clId="{82CFE524-C32C-49AD-A7E4-CA4E92EAE03F}" dt="2023-06-28T10:43:17.738" v="239" actId="165"/>
          <ac:picMkLst>
            <pc:docMk/>
            <pc:sldMk cId="388581693" sldId="456"/>
            <ac:picMk id="20" creationId="{BC498FCE-58AD-5186-0A52-5A68A745ACD8}"/>
          </ac:picMkLst>
        </pc:picChg>
        <pc:picChg chg="mod topLvl">
          <ac:chgData name="Bernscherer Katharina" userId="7cc60d01-99b9-4177-90f6-b949ecd52be4" providerId="ADAL" clId="{82CFE524-C32C-49AD-A7E4-CA4E92EAE03F}" dt="2023-06-28T10:43:26.809" v="240" actId="165"/>
          <ac:picMkLst>
            <pc:docMk/>
            <pc:sldMk cId="388581693" sldId="456"/>
            <ac:picMk id="30" creationId="{94BF0C51-E088-5856-CB9C-90EE0763628D}"/>
          </ac:picMkLst>
        </pc:picChg>
        <pc:picChg chg="mod topLvl">
          <ac:chgData name="Bernscherer Katharina" userId="7cc60d01-99b9-4177-90f6-b949ecd52be4" providerId="ADAL" clId="{82CFE524-C32C-49AD-A7E4-CA4E92EAE03F}" dt="2023-06-28T10:43:33.694" v="241" actId="165"/>
          <ac:picMkLst>
            <pc:docMk/>
            <pc:sldMk cId="388581693" sldId="456"/>
            <ac:picMk id="35" creationId="{ACCC859F-4CA0-FF06-FFBF-5B73867ECB86}"/>
          </ac:picMkLst>
        </pc:picChg>
        <pc:picChg chg="mod topLvl">
          <ac:chgData name="Bernscherer Katharina" userId="7cc60d01-99b9-4177-90f6-b949ecd52be4" providerId="ADAL" clId="{82CFE524-C32C-49AD-A7E4-CA4E92EAE03F}" dt="2023-06-28T10:43:35.634" v="242" actId="165"/>
          <ac:picMkLst>
            <pc:docMk/>
            <pc:sldMk cId="388581693" sldId="456"/>
            <ac:picMk id="40" creationId="{AF61AC74-5B63-3CC2-0BA2-39B0B1F04BC2}"/>
          </ac:picMkLst>
        </pc:picChg>
      </pc:sldChg>
      <pc:sldChg chg="addSp delSp modSp add mod">
        <pc:chgData name="Bernscherer Katharina" userId="7cc60d01-99b9-4177-90f6-b949ecd52be4" providerId="ADAL" clId="{82CFE524-C32C-49AD-A7E4-CA4E92EAE03F}" dt="2023-06-28T10:45:32.965" v="270"/>
        <pc:sldMkLst>
          <pc:docMk/>
          <pc:sldMk cId="965079637" sldId="457"/>
        </pc:sldMkLst>
        <pc:spChg chg="mod">
          <ac:chgData name="Bernscherer Katharina" userId="7cc60d01-99b9-4177-90f6-b949ecd52be4" providerId="ADAL" clId="{82CFE524-C32C-49AD-A7E4-CA4E92EAE03F}" dt="2023-06-28T10:45:32.965" v="270"/>
          <ac:spMkLst>
            <pc:docMk/>
            <pc:sldMk cId="965079637" sldId="457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3:41.709" v="243"/>
          <ac:spMkLst>
            <pc:docMk/>
            <pc:sldMk cId="965079637" sldId="457"/>
            <ac:spMk id="3" creationId="{4C896DDE-D947-7774-ACA5-27379D16905C}"/>
          </ac:spMkLst>
        </pc:spChg>
        <pc:spChg chg="del">
          <ac:chgData name="Bernscherer Katharina" userId="7cc60d01-99b9-4177-90f6-b949ecd52be4" providerId="ADAL" clId="{82CFE524-C32C-49AD-A7E4-CA4E92EAE03F}" dt="2023-06-28T10:39:17.998" v="127" actId="478"/>
          <ac:spMkLst>
            <pc:docMk/>
            <pc:sldMk cId="965079637" sldId="457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3:41.709" v="243"/>
          <ac:spMkLst>
            <pc:docMk/>
            <pc:sldMk cId="965079637" sldId="457"/>
            <ac:spMk id="5" creationId="{9144E765-FF3A-DD89-44A5-7BD10966EE6A}"/>
          </ac:spMkLst>
        </pc:spChg>
        <pc:spChg chg="add mod">
          <ac:chgData name="Bernscherer Katharina" userId="7cc60d01-99b9-4177-90f6-b949ecd52be4" providerId="ADAL" clId="{82CFE524-C32C-49AD-A7E4-CA4E92EAE03F}" dt="2023-06-28T10:43:41.709" v="243"/>
          <ac:spMkLst>
            <pc:docMk/>
            <pc:sldMk cId="965079637" sldId="457"/>
            <ac:spMk id="6" creationId="{3BCAE4B5-DCD8-16BC-3846-55A633A7CF38}"/>
          </ac:spMkLst>
        </pc:spChg>
        <pc:spChg chg="add mod">
          <ac:chgData name="Bernscherer Katharina" userId="7cc60d01-99b9-4177-90f6-b949ecd52be4" providerId="ADAL" clId="{82CFE524-C32C-49AD-A7E4-CA4E92EAE03F}" dt="2023-06-28T10:43:41.709" v="243"/>
          <ac:spMkLst>
            <pc:docMk/>
            <pc:sldMk cId="965079637" sldId="457"/>
            <ac:spMk id="7" creationId="{85A55FF1-B3B8-AE01-A7DE-2666CEFF6098}"/>
          </ac:spMkLst>
        </pc:spChg>
        <pc:spChg chg="del">
          <ac:chgData name="Bernscherer Katharina" userId="7cc60d01-99b9-4177-90f6-b949ecd52be4" providerId="ADAL" clId="{82CFE524-C32C-49AD-A7E4-CA4E92EAE03F}" dt="2023-06-28T10:39:19.168" v="128" actId="478"/>
          <ac:spMkLst>
            <pc:docMk/>
            <pc:sldMk cId="965079637" sldId="457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39:20.552" v="129" actId="478"/>
          <ac:spMkLst>
            <pc:docMk/>
            <pc:sldMk cId="965079637" sldId="457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39:22.154" v="130" actId="478"/>
          <ac:spMkLst>
            <pc:docMk/>
            <pc:sldMk cId="965079637" sldId="457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5:44.038" v="272"/>
        <pc:sldMkLst>
          <pc:docMk/>
          <pc:sldMk cId="3162715050" sldId="458"/>
        </pc:sldMkLst>
        <pc:spChg chg="mod">
          <ac:chgData name="Bernscherer Katharina" userId="7cc60d01-99b9-4177-90f6-b949ecd52be4" providerId="ADAL" clId="{82CFE524-C32C-49AD-A7E4-CA4E92EAE03F}" dt="2023-06-28T10:45:44.038" v="272"/>
          <ac:spMkLst>
            <pc:docMk/>
            <pc:sldMk cId="3162715050" sldId="458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3:45.560" v="245"/>
          <ac:spMkLst>
            <pc:docMk/>
            <pc:sldMk cId="3162715050" sldId="458"/>
            <ac:spMk id="3" creationId="{EFF7A1B1-9525-D134-CC46-3C0DFB0BC8D1}"/>
          </ac:spMkLst>
        </pc:spChg>
        <pc:spChg chg="del">
          <ac:chgData name="Bernscherer Katharina" userId="7cc60d01-99b9-4177-90f6-b949ecd52be4" providerId="ADAL" clId="{82CFE524-C32C-49AD-A7E4-CA4E92EAE03F}" dt="2023-06-28T10:39:34.308" v="135" actId="478"/>
          <ac:spMkLst>
            <pc:docMk/>
            <pc:sldMk cId="3162715050" sldId="458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3:45.560" v="245"/>
          <ac:spMkLst>
            <pc:docMk/>
            <pc:sldMk cId="3162715050" sldId="458"/>
            <ac:spMk id="5" creationId="{A3DB7B5E-161A-6A04-1CED-A800B6491B62}"/>
          </ac:spMkLst>
        </pc:spChg>
        <pc:spChg chg="add mod">
          <ac:chgData name="Bernscherer Katharina" userId="7cc60d01-99b9-4177-90f6-b949ecd52be4" providerId="ADAL" clId="{82CFE524-C32C-49AD-A7E4-CA4E92EAE03F}" dt="2023-06-28T10:43:45.560" v="245"/>
          <ac:spMkLst>
            <pc:docMk/>
            <pc:sldMk cId="3162715050" sldId="458"/>
            <ac:spMk id="6" creationId="{574F8130-56F4-A0B9-D12C-8558EA96234A}"/>
          </ac:spMkLst>
        </pc:spChg>
        <pc:spChg chg="add mod">
          <ac:chgData name="Bernscherer Katharina" userId="7cc60d01-99b9-4177-90f6-b949ecd52be4" providerId="ADAL" clId="{82CFE524-C32C-49AD-A7E4-CA4E92EAE03F}" dt="2023-06-28T10:43:45.560" v="245"/>
          <ac:spMkLst>
            <pc:docMk/>
            <pc:sldMk cId="3162715050" sldId="458"/>
            <ac:spMk id="7" creationId="{DCAC26AD-E1A2-0444-9AEB-833E0D1740A5}"/>
          </ac:spMkLst>
        </pc:spChg>
        <pc:spChg chg="add del mod">
          <ac:chgData name="Bernscherer Katharina" userId="7cc60d01-99b9-4177-90f6-b949ecd52be4" providerId="ADAL" clId="{82CFE524-C32C-49AD-A7E4-CA4E92EAE03F}" dt="2023-06-28T10:43:50.876" v="247"/>
          <ac:spMkLst>
            <pc:docMk/>
            <pc:sldMk cId="3162715050" sldId="458"/>
            <ac:spMk id="8" creationId="{24695800-A502-E3F6-71C2-E4D9E88DEDB4}"/>
          </ac:spMkLst>
        </pc:spChg>
        <pc:spChg chg="add del mod">
          <ac:chgData name="Bernscherer Katharina" userId="7cc60d01-99b9-4177-90f6-b949ecd52be4" providerId="ADAL" clId="{82CFE524-C32C-49AD-A7E4-CA4E92EAE03F}" dt="2023-06-28T10:43:50.876" v="247"/>
          <ac:spMkLst>
            <pc:docMk/>
            <pc:sldMk cId="3162715050" sldId="458"/>
            <ac:spMk id="10" creationId="{B2B82620-61AE-22F0-91D1-8E7B5A8AD8B2}"/>
          </ac:spMkLst>
        </pc:spChg>
        <pc:spChg chg="add del mod">
          <ac:chgData name="Bernscherer Katharina" userId="7cc60d01-99b9-4177-90f6-b949ecd52be4" providerId="ADAL" clId="{82CFE524-C32C-49AD-A7E4-CA4E92EAE03F}" dt="2023-06-28T10:43:50.876" v="247"/>
          <ac:spMkLst>
            <pc:docMk/>
            <pc:sldMk cId="3162715050" sldId="458"/>
            <ac:spMk id="11" creationId="{8335ECBE-E4B5-E6B6-04E6-74C1B4DBB1E1}"/>
          </ac:spMkLst>
        </pc:spChg>
        <pc:spChg chg="add del mod">
          <ac:chgData name="Bernscherer Katharina" userId="7cc60d01-99b9-4177-90f6-b949ecd52be4" providerId="ADAL" clId="{82CFE524-C32C-49AD-A7E4-CA4E92EAE03F}" dt="2023-06-28T10:43:50.876" v="247"/>
          <ac:spMkLst>
            <pc:docMk/>
            <pc:sldMk cId="3162715050" sldId="458"/>
            <ac:spMk id="12" creationId="{019EBE8C-66D5-59CA-6CCD-3AD9EDEC01F5}"/>
          </ac:spMkLst>
        </pc:spChg>
        <pc:spChg chg="del">
          <ac:chgData name="Bernscherer Katharina" userId="7cc60d01-99b9-4177-90f6-b949ecd52be4" providerId="ADAL" clId="{82CFE524-C32C-49AD-A7E4-CA4E92EAE03F}" dt="2023-06-28T10:39:36.157" v="136" actId="478"/>
          <ac:spMkLst>
            <pc:docMk/>
            <pc:sldMk cId="3162715050" sldId="458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39:37.412" v="137" actId="478"/>
          <ac:spMkLst>
            <pc:docMk/>
            <pc:sldMk cId="3162715050" sldId="458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39:39.113" v="138" actId="478"/>
          <ac:spMkLst>
            <pc:docMk/>
            <pc:sldMk cId="3162715050" sldId="458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5:39.605" v="271"/>
        <pc:sldMkLst>
          <pc:docMk/>
          <pc:sldMk cId="2446177162" sldId="459"/>
        </pc:sldMkLst>
        <pc:spChg chg="mod">
          <ac:chgData name="Bernscherer Katharina" userId="7cc60d01-99b9-4177-90f6-b949ecd52be4" providerId="ADAL" clId="{82CFE524-C32C-49AD-A7E4-CA4E92EAE03F}" dt="2023-06-28T10:45:39.605" v="271"/>
          <ac:spMkLst>
            <pc:docMk/>
            <pc:sldMk cId="2446177162" sldId="459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3:43.695" v="244"/>
          <ac:spMkLst>
            <pc:docMk/>
            <pc:sldMk cId="2446177162" sldId="459"/>
            <ac:spMk id="3" creationId="{6E2923D4-613A-07FD-8B8F-37B8DE47B790}"/>
          </ac:spMkLst>
        </pc:spChg>
        <pc:spChg chg="del">
          <ac:chgData name="Bernscherer Katharina" userId="7cc60d01-99b9-4177-90f6-b949ecd52be4" providerId="ADAL" clId="{82CFE524-C32C-49AD-A7E4-CA4E92EAE03F}" dt="2023-06-28T10:39:26.053" v="131" actId="478"/>
          <ac:spMkLst>
            <pc:docMk/>
            <pc:sldMk cId="2446177162" sldId="459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3:43.695" v="244"/>
          <ac:spMkLst>
            <pc:docMk/>
            <pc:sldMk cId="2446177162" sldId="459"/>
            <ac:spMk id="5" creationId="{603A26A9-322B-1FAE-4E80-838372D531F1}"/>
          </ac:spMkLst>
        </pc:spChg>
        <pc:spChg chg="add mod">
          <ac:chgData name="Bernscherer Katharina" userId="7cc60d01-99b9-4177-90f6-b949ecd52be4" providerId="ADAL" clId="{82CFE524-C32C-49AD-A7E4-CA4E92EAE03F}" dt="2023-06-28T10:43:43.695" v="244"/>
          <ac:spMkLst>
            <pc:docMk/>
            <pc:sldMk cId="2446177162" sldId="459"/>
            <ac:spMk id="6" creationId="{39895F32-3235-9571-DECC-8CA85434270B}"/>
          </ac:spMkLst>
        </pc:spChg>
        <pc:spChg chg="add mod">
          <ac:chgData name="Bernscherer Katharina" userId="7cc60d01-99b9-4177-90f6-b949ecd52be4" providerId="ADAL" clId="{82CFE524-C32C-49AD-A7E4-CA4E92EAE03F}" dt="2023-06-28T10:43:43.695" v="244"/>
          <ac:spMkLst>
            <pc:docMk/>
            <pc:sldMk cId="2446177162" sldId="459"/>
            <ac:spMk id="7" creationId="{0FAD750D-186B-9557-7E81-22D16953AA9D}"/>
          </ac:spMkLst>
        </pc:spChg>
        <pc:spChg chg="del">
          <ac:chgData name="Bernscherer Katharina" userId="7cc60d01-99b9-4177-90f6-b949ecd52be4" providerId="ADAL" clId="{82CFE524-C32C-49AD-A7E4-CA4E92EAE03F}" dt="2023-06-28T10:39:27.601" v="132" actId="478"/>
          <ac:spMkLst>
            <pc:docMk/>
            <pc:sldMk cId="2446177162" sldId="459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39:28.656" v="133" actId="478"/>
          <ac:spMkLst>
            <pc:docMk/>
            <pc:sldMk cId="2446177162" sldId="459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39:30.257" v="134" actId="478"/>
          <ac:spMkLst>
            <pc:docMk/>
            <pc:sldMk cId="2446177162" sldId="459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5:48.632" v="273"/>
        <pc:sldMkLst>
          <pc:docMk/>
          <pc:sldMk cId="1174930034" sldId="460"/>
        </pc:sldMkLst>
        <pc:spChg chg="mod">
          <ac:chgData name="Bernscherer Katharina" userId="7cc60d01-99b9-4177-90f6-b949ecd52be4" providerId="ADAL" clId="{82CFE524-C32C-49AD-A7E4-CA4E92EAE03F}" dt="2023-06-28T10:45:48.632" v="273"/>
          <ac:spMkLst>
            <pc:docMk/>
            <pc:sldMk cId="1174930034" sldId="460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3:52.730" v="248"/>
          <ac:spMkLst>
            <pc:docMk/>
            <pc:sldMk cId="1174930034" sldId="460"/>
            <ac:spMk id="3" creationId="{78B5418D-EFDF-AE99-69BF-A5B6A1C3870E}"/>
          </ac:spMkLst>
        </pc:spChg>
        <pc:spChg chg="del">
          <ac:chgData name="Bernscherer Katharina" userId="7cc60d01-99b9-4177-90f6-b949ecd52be4" providerId="ADAL" clId="{82CFE524-C32C-49AD-A7E4-CA4E92EAE03F}" dt="2023-06-28T10:39:42.987" v="139" actId="478"/>
          <ac:spMkLst>
            <pc:docMk/>
            <pc:sldMk cId="1174930034" sldId="460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3:52.730" v="248"/>
          <ac:spMkLst>
            <pc:docMk/>
            <pc:sldMk cId="1174930034" sldId="460"/>
            <ac:spMk id="5" creationId="{17ECB9EB-6CAB-8F7A-0B6A-30986DC99F4B}"/>
          </ac:spMkLst>
        </pc:spChg>
        <pc:spChg chg="add mod">
          <ac:chgData name="Bernscherer Katharina" userId="7cc60d01-99b9-4177-90f6-b949ecd52be4" providerId="ADAL" clId="{82CFE524-C32C-49AD-A7E4-CA4E92EAE03F}" dt="2023-06-28T10:43:52.730" v="248"/>
          <ac:spMkLst>
            <pc:docMk/>
            <pc:sldMk cId="1174930034" sldId="460"/>
            <ac:spMk id="6" creationId="{DC00AA17-C501-4002-BD91-470CEC07E9A5}"/>
          </ac:spMkLst>
        </pc:spChg>
        <pc:spChg chg="add mod">
          <ac:chgData name="Bernscherer Katharina" userId="7cc60d01-99b9-4177-90f6-b949ecd52be4" providerId="ADAL" clId="{82CFE524-C32C-49AD-A7E4-CA4E92EAE03F}" dt="2023-06-28T10:43:52.730" v="248"/>
          <ac:spMkLst>
            <pc:docMk/>
            <pc:sldMk cId="1174930034" sldId="460"/>
            <ac:spMk id="7" creationId="{02B0C903-D675-7BF0-607E-FB0EC904D33A}"/>
          </ac:spMkLst>
        </pc:spChg>
        <pc:spChg chg="del">
          <ac:chgData name="Bernscherer Katharina" userId="7cc60d01-99b9-4177-90f6-b949ecd52be4" providerId="ADAL" clId="{82CFE524-C32C-49AD-A7E4-CA4E92EAE03F}" dt="2023-06-28T10:39:44.673" v="140" actId="478"/>
          <ac:spMkLst>
            <pc:docMk/>
            <pc:sldMk cId="1174930034" sldId="460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39:45.736" v="141" actId="478"/>
          <ac:spMkLst>
            <pc:docMk/>
            <pc:sldMk cId="1174930034" sldId="460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39:46.990" v="142" actId="478"/>
          <ac:spMkLst>
            <pc:docMk/>
            <pc:sldMk cId="1174930034" sldId="460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5:51.935" v="274"/>
        <pc:sldMkLst>
          <pc:docMk/>
          <pc:sldMk cId="2604548618" sldId="461"/>
        </pc:sldMkLst>
        <pc:spChg chg="mod">
          <ac:chgData name="Bernscherer Katharina" userId="7cc60d01-99b9-4177-90f6-b949ecd52be4" providerId="ADAL" clId="{82CFE524-C32C-49AD-A7E4-CA4E92EAE03F}" dt="2023-06-28T10:45:51.935" v="274"/>
          <ac:spMkLst>
            <pc:docMk/>
            <pc:sldMk cId="2604548618" sldId="461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3:55.321" v="249"/>
          <ac:spMkLst>
            <pc:docMk/>
            <pc:sldMk cId="2604548618" sldId="461"/>
            <ac:spMk id="3" creationId="{B0CC282E-74C6-6B17-E81C-28F1D7321C1F}"/>
          </ac:spMkLst>
        </pc:spChg>
        <pc:spChg chg="del">
          <ac:chgData name="Bernscherer Katharina" userId="7cc60d01-99b9-4177-90f6-b949ecd52be4" providerId="ADAL" clId="{82CFE524-C32C-49AD-A7E4-CA4E92EAE03F}" dt="2023-06-28T10:39:50.725" v="143" actId="478"/>
          <ac:spMkLst>
            <pc:docMk/>
            <pc:sldMk cId="2604548618" sldId="461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3:55.321" v="249"/>
          <ac:spMkLst>
            <pc:docMk/>
            <pc:sldMk cId="2604548618" sldId="461"/>
            <ac:spMk id="5" creationId="{E801835A-5B81-12EC-0343-1EA2A9DED1B2}"/>
          </ac:spMkLst>
        </pc:spChg>
        <pc:spChg chg="add mod">
          <ac:chgData name="Bernscherer Katharina" userId="7cc60d01-99b9-4177-90f6-b949ecd52be4" providerId="ADAL" clId="{82CFE524-C32C-49AD-A7E4-CA4E92EAE03F}" dt="2023-06-28T10:43:55.321" v="249"/>
          <ac:spMkLst>
            <pc:docMk/>
            <pc:sldMk cId="2604548618" sldId="461"/>
            <ac:spMk id="6" creationId="{4C642E08-01A3-B82B-5B94-A4FD8C632B3F}"/>
          </ac:spMkLst>
        </pc:spChg>
        <pc:spChg chg="add mod">
          <ac:chgData name="Bernscherer Katharina" userId="7cc60d01-99b9-4177-90f6-b949ecd52be4" providerId="ADAL" clId="{82CFE524-C32C-49AD-A7E4-CA4E92EAE03F}" dt="2023-06-28T10:43:55.321" v="249"/>
          <ac:spMkLst>
            <pc:docMk/>
            <pc:sldMk cId="2604548618" sldId="461"/>
            <ac:spMk id="7" creationId="{78A2E2E6-F834-0E5D-D913-1EA60E0DF2E4}"/>
          </ac:spMkLst>
        </pc:spChg>
        <pc:spChg chg="del">
          <ac:chgData name="Bernscherer Katharina" userId="7cc60d01-99b9-4177-90f6-b949ecd52be4" providerId="ADAL" clId="{82CFE524-C32C-49AD-A7E4-CA4E92EAE03F}" dt="2023-06-28T10:39:51.827" v="144" actId="478"/>
          <ac:spMkLst>
            <pc:docMk/>
            <pc:sldMk cId="2604548618" sldId="461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39:53.244" v="145" actId="478"/>
          <ac:spMkLst>
            <pc:docMk/>
            <pc:sldMk cId="2604548618" sldId="461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39:54.682" v="146" actId="478"/>
          <ac:spMkLst>
            <pc:docMk/>
            <pc:sldMk cId="2604548618" sldId="461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02.313" v="275"/>
        <pc:sldMkLst>
          <pc:docMk/>
          <pc:sldMk cId="4018538493" sldId="462"/>
        </pc:sldMkLst>
        <pc:spChg chg="mod">
          <ac:chgData name="Bernscherer Katharina" userId="7cc60d01-99b9-4177-90f6-b949ecd52be4" providerId="ADAL" clId="{82CFE524-C32C-49AD-A7E4-CA4E92EAE03F}" dt="2023-06-28T10:46:02.313" v="275"/>
          <ac:spMkLst>
            <pc:docMk/>
            <pc:sldMk cId="4018538493" sldId="462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3:57.370" v="250"/>
          <ac:spMkLst>
            <pc:docMk/>
            <pc:sldMk cId="4018538493" sldId="462"/>
            <ac:spMk id="3" creationId="{9787904D-0451-09E2-79EB-EE2066E8EC84}"/>
          </ac:spMkLst>
        </pc:spChg>
        <pc:spChg chg="del">
          <ac:chgData name="Bernscherer Katharina" userId="7cc60d01-99b9-4177-90f6-b949ecd52be4" providerId="ADAL" clId="{82CFE524-C32C-49AD-A7E4-CA4E92EAE03F}" dt="2023-06-28T10:39:58.902" v="147" actId="478"/>
          <ac:spMkLst>
            <pc:docMk/>
            <pc:sldMk cId="4018538493" sldId="462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3:57.370" v="250"/>
          <ac:spMkLst>
            <pc:docMk/>
            <pc:sldMk cId="4018538493" sldId="462"/>
            <ac:spMk id="5" creationId="{A179E474-D183-FC9B-5A8F-3B15604A13A2}"/>
          </ac:spMkLst>
        </pc:spChg>
        <pc:spChg chg="add mod">
          <ac:chgData name="Bernscherer Katharina" userId="7cc60d01-99b9-4177-90f6-b949ecd52be4" providerId="ADAL" clId="{82CFE524-C32C-49AD-A7E4-CA4E92EAE03F}" dt="2023-06-28T10:43:57.370" v="250"/>
          <ac:spMkLst>
            <pc:docMk/>
            <pc:sldMk cId="4018538493" sldId="462"/>
            <ac:spMk id="6" creationId="{2E2C3C84-9988-DDF9-BE1B-2F0DCBDB11BD}"/>
          </ac:spMkLst>
        </pc:spChg>
        <pc:spChg chg="add mod">
          <ac:chgData name="Bernscherer Katharina" userId="7cc60d01-99b9-4177-90f6-b949ecd52be4" providerId="ADAL" clId="{82CFE524-C32C-49AD-A7E4-CA4E92EAE03F}" dt="2023-06-28T10:43:57.370" v="250"/>
          <ac:spMkLst>
            <pc:docMk/>
            <pc:sldMk cId="4018538493" sldId="462"/>
            <ac:spMk id="7" creationId="{8497CADF-468F-C092-71F1-3D271CC9577C}"/>
          </ac:spMkLst>
        </pc:spChg>
        <pc:spChg chg="del">
          <ac:chgData name="Bernscherer Katharina" userId="7cc60d01-99b9-4177-90f6-b949ecd52be4" providerId="ADAL" clId="{82CFE524-C32C-49AD-A7E4-CA4E92EAE03F}" dt="2023-06-28T10:40:00.066" v="148" actId="478"/>
          <ac:spMkLst>
            <pc:docMk/>
            <pc:sldMk cId="4018538493" sldId="462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01.607" v="149" actId="478"/>
          <ac:spMkLst>
            <pc:docMk/>
            <pc:sldMk cId="4018538493" sldId="462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03.171" v="150" actId="478"/>
          <ac:spMkLst>
            <pc:docMk/>
            <pc:sldMk cId="4018538493" sldId="462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07.063" v="276"/>
        <pc:sldMkLst>
          <pc:docMk/>
          <pc:sldMk cId="642670019" sldId="463"/>
        </pc:sldMkLst>
        <pc:spChg chg="mod">
          <ac:chgData name="Bernscherer Katharina" userId="7cc60d01-99b9-4177-90f6-b949ecd52be4" providerId="ADAL" clId="{82CFE524-C32C-49AD-A7E4-CA4E92EAE03F}" dt="2023-06-28T10:46:07.063" v="276"/>
          <ac:spMkLst>
            <pc:docMk/>
            <pc:sldMk cId="642670019" sldId="463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3:59.324" v="251"/>
          <ac:spMkLst>
            <pc:docMk/>
            <pc:sldMk cId="642670019" sldId="463"/>
            <ac:spMk id="3" creationId="{F9C621DA-E185-9953-B94E-97C7FDC2C445}"/>
          </ac:spMkLst>
        </pc:spChg>
        <pc:spChg chg="del">
          <ac:chgData name="Bernscherer Katharina" userId="7cc60d01-99b9-4177-90f6-b949ecd52be4" providerId="ADAL" clId="{82CFE524-C32C-49AD-A7E4-CA4E92EAE03F}" dt="2023-06-28T10:40:07.129" v="151" actId="478"/>
          <ac:spMkLst>
            <pc:docMk/>
            <pc:sldMk cId="642670019" sldId="463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3:59.324" v="251"/>
          <ac:spMkLst>
            <pc:docMk/>
            <pc:sldMk cId="642670019" sldId="463"/>
            <ac:spMk id="5" creationId="{42FF3B0D-0CD6-7D00-0EE8-B6819C4C331E}"/>
          </ac:spMkLst>
        </pc:spChg>
        <pc:spChg chg="add mod">
          <ac:chgData name="Bernscherer Katharina" userId="7cc60d01-99b9-4177-90f6-b949ecd52be4" providerId="ADAL" clId="{82CFE524-C32C-49AD-A7E4-CA4E92EAE03F}" dt="2023-06-28T10:43:59.324" v="251"/>
          <ac:spMkLst>
            <pc:docMk/>
            <pc:sldMk cId="642670019" sldId="463"/>
            <ac:spMk id="6" creationId="{EC6DC729-ABEC-959C-EFFA-F6C03B2C910B}"/>
          </ac:spMkLst>
        </pc:spChg>
        <pc:spChg chg="add mod">
          <ac:chgData name="Bernscherer Katharina" userId="7cc60d01-99b9-4177-90f6-b949ecd52be4" providerId="ADAL" clId="{82CFE524-C32C-49AD-A7E4-CA4E92EAE03F}" dt="2023-06-28T10:43:59.324" v="251"/>
          <ac:spMkLst>
            <pc:docMk/>
            <pc:sldMk cId="642670019" sldId="463"/>
            <ac:spMk id="7" creationId="{1B91E9B0-843B-E206-D1F4-76D0128C417B}"/>
          </ac:spMkLst>
        </pc:spChg>
        <pc:spChg chg="del">
          <ac:chgData name="Bernscherer Katharina" userId="7cc60d01-99b9-4177-90f6-b949ecd52be4" providerId="ADAL" clId="{82CFE524-C32C-49AD-A7E4-CA4E92EAE03F}" dt="2023-06-28T10:40:08.130" v="152" actId="478"/>
          <ac:spMkLst>
            <pc:docMk/>
            <pc:sldMk cId="642670019" sldId="463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10.085" v="153" actId="478"/>
          <ac:spMkLst>
            <pc:docMk/>
            <pc:sldMk cId="642670019" sldId="463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11.387" v="154" actId="478"/>
          <ac:spMkLst>
            <pc:docMk/>
            <pc:sldMk cId="642670019" sldId="463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11.183" v="277"/>
        <pc:sldMkLst>
          <pc:docMk/>
          <pc:sldMk cId="3448514873" sldId="464"/>
        </pc:sldMkLst>
        <pc:spChg chg="mod">
          <ac:chgData name="Bernscherer Katharina" userId="7cc60d01-99b9-4177-90f6-b949ecd52be4" providerId="ADAL" clId="{82CFE524-C32C-49AD-A7E4-CA4E92EAE03F}" dt="2023-06-28T10:46:11.183" v="277"/>
          <ac:spMkLst>
            <pc:docMk/>
            <pc:sldMk cId="3448514873" sldId="464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0.472" v="252"/>
          <ac:spMkLst>
            <pc:docMk/>
            <pc:sldMk cId="3448514873" sldId="464"/>
            <ac:spMk id="3" creationId="{B212A381-4459-4B8E-16B8-2468AF39EEB6}"/>
          </ac:spMkLst>
        </pc:spChg>
        <pc:spChg chg="del">
          <ac:chgData name="Bernscherer Katharina" userId="7cc60d01-99b9-4177-90f6-b949ecd52be4" providerId="ADAL" clId="{82CFE524-C32C-49AD-A7E4-CA4E92EAE03F}" dt="2023-06-28T10:40:15.026" v="155" actId="478"/>
          <ac:spMkLst>
            <pc:docMk/>
            <pc:sldMk cId="3448514873" sldId="464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0.472" v="252"/>
          <ac:spMkLst>
            <pc:docMk/>
            <pc:sldMk cId="3448514873" sldId="464"/>
            <ac:spMk id="5" creationId="{FE05473C-D86D-2AD2-B5FF-637AD9D6755A}"/>
          </ac:spMkLst>
        </pc:spChg>
        <pc:spChg chg="add mod">
          <ac:chgData name="Bernscherer Katharina" userId="7cc60d01-99b9-4177-90f6-b949ecd52be4" providerId="ADAL" clId="{82CFE524-C32C-49AD-A7E4-CA4E92EAE03F}" dt="2023-06-28T10:44:00.472" v="252"/>
          <ac:spMkLst>
            <pc:docMk/>
            <pc:sldMk cId="3448514873" sldId="464"/>
            <ac:spMk id="6" creationId="{856284CD-4DD9-F342-A09C-64B98A4DAED8}"/>
          </ac:spMkLst>
        </pc:spChg>
        <pc:spChg chg="add mod">
          <ac:chgData name="Bernscherer Katharina" userId="7cc60d01-99b9-4177-90f6-b949ecd52be4" providerId="ADAL" clId="{82CFE524-C32C-49AD-A7E4-CA4E92EAE03F}" dt="2023-06-28T10:44:00.472" v="252"/>
          <ac:spMkLst>
            <pc:docMk/>
            <pc:sldMk cId="3448514873" sldId="464"/>
            <ac:spMk id="7" creationId="{E152F4A3-E802-900E-40E1-DB33C535120B}"/>
          </ac:spMkLst>
        </pc:spChg>
        <pc:spChg chg="del">
          <ac:chgData name="Bernscherer Katharina" userId="7cc60d01-99b9-4177-90f6-b949ecd52be4" providerId="ADAL" clId="{82CFE524-C32C-49AD-A7E4-CA4E92EAE03F}" dt="2023-06-28T10:40:16.742" v="156" actId="478"/>
          <ac:spMkLst>
            <pc:docMk/>
            <pc:sldMk cId="3448514873" sldId="464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19.101" v="157" actId="478"/>
          <ac:spMkLst>
            <pc:docMk/>
            <pc:sldMk cId="3448514873" sldId="464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20.848" v="158" actId="478"/>
          <ac:spMkLst>
            <pc:docMk/>
            <pc:sldMk cId="3448514873" sldId="464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15.438" v="278"/>
        <pc:sldMkLst>
          <pc:docMk/>
          <pc:sldMk cId="1722048214" sldId="465"/>
        </pc:sldMkLst>
        <pc:spChg chg="mod">
          <ac:chgData name="Bernscherer Katharina" userId="7cc60d01-99b9-4177-90f6-b949ecd52be4" providerId="ADAL" clId="{82CFE524-C32C-49AD-A7E4-CA4E92EAE03F}" dt="2023-06-28T10:46:15.438" v="278"/>
          <ac:spMkLst>
            <pc:docMk/>
            <pc:sldMk cId="1722048214" sldId="465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1.525" v="253"/>
          <ac:spMkLst>
            <pc:docMk/>
            <pc:sldMk cId="1722048214" sldId="465"/>
            <ac:spMk id="3" creationId="{6FE0149A-3627-20C1-F429-7BA8D7EEDE03}"/>
          </ac:spMkLst>
        </pc:spChg>
        <pc:spChg chg="del">
          <ac:chgData name="Bernscherer Katharina" userId="7cc60d01-99b9-4177-90f6-b949ecd52be4" providerId="ADAL" clId="{82CFE524-C32C-49AD-A7E4-CA4E92EAE03F}" dt="2023-06-28T10:40:23.987" v="159" actId="478"/>
          <ac:spMkLst>
            <pc:docMk/>
            <pc:sldMk cId="1722048214" sldId="465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1.525" v="253"/>
          <ac:spMkLst>
            <pc:docMk/>
            <pc:sldMk cId="1722048214" sldId="465"/>
            <ac:spMk id="5" creationId="{089DEB41-0CB2-9A61-34E2-BB941905520E}"/>
          </ac:spMkLst>
        </pc:spChg>
        <pc:spChg chg="add mod">
          <ac:chgData name="Bernscherer Katharina" userId="7cc60d01-99b9-4177-90f6-b949ecd52be4" providerId="ADAL" clId="{82CFE524-C32C-49AD-A7E4-CA4E92EAE03F}" dt="2023-06-28T10:44:01.525" v="253"/>
          <ac:spMkLst>
            <pc:docMk/>
            <pc:sldMk cId="1722048214" sldId="465"/>
            <ac:spMk id="6" creationId="{4530E9B4-9118-6282-B702-3181446829D5}"/>
          </ac:spMkLst>
        </pc:spChg>
        <pc:spChg chg="add mod">
          <ac:chgData name="Bernscherer Katharina" userId="7cc60d01-99b9-4177-90f6-b949ecd52be4" providerId="ADAL" clId="{82CFE524-C32C-49AD-A7E4-CA4E92EAE03F}" dt="2023-06-28T10:44:01.525" v="253"/>
          <ac:spMkLst>
            <pc:docMk/>
            <pc:sldMk cId="1722048214" sldId="465"/>
            <ac:spMk id="7" creationId="{D248C205-A6F1-7E87-E9AE-F1E8466DCB3E}"/>
          </ac:spMkLst>
        </pc:spChg>
        <pc:spChg chg="del">
          <ac:chgData name="Bernscherer Katharina" userId="7cc60d01-99b9-4177-90f6-b949ecd52be4" providerId="ADAL" clId="{82CFE524-C32C-49AD-A7E4-CA4E92EAE03F}" dt="2023-06-28T10:40:24.972" v="160" actId="478"/>
          <ac:spMkLst>
            <pc:docMk/>
            <pc:sldMk cId="1722048214" sldId="465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26.551" v="161" actId="478"/>
          <ac:spMkLst>
            <pc:docMk/>
            <pc:sldMk cId="1722048214" sldId="465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28.020" v="162" actId="478"/>
          <ac:spMkLst>
            <pc:docMk/>
            <pc:sldMk cId="1722048214" sldId="465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19.594" v="279"/>
        <pc:sldMkLst>
          <pc:docMk/>
          <pc:sldMk cId="1384950000" sldId="466"/>
        </pc:sldMkLst>
        <pc:spChg chg="mod">
          <ac:chgData name="Bernscherer Katharina" userId="7cc60d01-99b9-4177-90f6-b949ecd52be4" providerId="ADAL" clId="{82CFE524-C32C-49AD-A7E4-CA4E92EAE03F}" dt="2023-06-28T10:46:19.594" v="279"/>
          <ac:spMkLst>
            <pc:docMk/>
            <pc:sldMk cId="1384950000" sldId="466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3.426" v="254"/>
          <ac:spMkLst>
            <pc:docMk/>
            <pc:sldMk cId="1384950000" sldId="466"/>
            <ac:spMk id="3" creationId="{E2B87F03-6547-EDFB-034C-A96D9D750BAF}"/>
          </ac:spMkLst>
        </pc:spChg>
        <pc:spChg chg="del">
          <ac:chgData name="Bernscherer Katharina" userId="7cc60d01-99b9-4177-90f6-b949ecd52be4" providerId="ADAL" clId="{82CFE524-C32C-49AD-A7E4-CA4E92EAE03F}" dt="2023-06-28T10:40:31.409" v="163" actId="478"/>
          <ac:spMkLst>
            <pc:docMk/>
            <pc:sldMk cId="1384950000" sldId="466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3.426" v="254"/>
          <ac:spMkLst>
            <pc:docMk/>
            <pc:sldMk cId="1384950000" sldId="466"/>
            <ac:spMk id="5" creationId="{DCA6841A-8FCE-700B-5E05-89658F8E5416}"/>
          </ac:spMkLst>
        </pc:spChg>
        <pc:spChg chg="add mod">
          <ac:chgData name="Bernscherer Katharina" userId="7cc60d01-99b9-4177-90f6-b949ecd52be4" providerId="ADAL" clId="{82CFE524-C32C-49AD-A7E4-CA4E92EAE03F}" dt="2023-06-28T10:44:03.426" v="254"/>
          <ac:spMkLst>
            <pc:docMk/>
            <pc:sldMk cId="1384950000" sldId="466"/>
            <ac:spMk id="6" creationId="{BDB87289-4C2F-0D1F-D08D-12FAB52E8192}"/>
          </ac:spMkLst>
        </pc:spChg>
        <pc:spChg chg="add mod">
          <ac:chgData name="Bernscherer Katharina" userId="7cc60d01-99b9-4177-90f6-b949ecd52be4" providerId="ADAL" clId="{82CFE524-C32C-49AD-A7E4-CA4E92EAE03F}" dt="2023-06-28T10:44:03.426" v="254"/>
          <ac:spMkLst>
            <pc:docMk/>
            <pc:sldMk cId="1384950000" sldId="466"/>
            <ac:spMk id="7" creationId="{829C3D06-FBB5-B9DA-23E2-0A12BF741829}"/>
          </ac:spMkLst>
        </pc:spChg>
        <pc:spChg chg="del">
          <ac:chgData name="Bernscherer Katharina" userId="7cc60d01-99b9-4177-90f6-b949ecd52be4" providerId="ADAL" clId="{82CFE524-C32C-49AD-A7E4-CA4E92EAE03F}" dt="2023-06-28T10:40:32.643" v="164" actId="478"/>
          <ac:spMkLst>
            <pc:docMk/>
            <pc:sldMk cId="1384950000" sldId="466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34.412" v="165" actId="478"/>
          <ac:spMkLst>
            <pc:docMk/>
            <pc:sldMk cId="1384950000" sldId="466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35.660" v="166" actId="478"/>
          <ac:spMkLst>
            <pc:docMk/>
            <pc:sldMk cId="1384950000" sldId="466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23.244" v="280"/>
        <pc:sldMkLst>
          <pc:docMk/>
          <pc:sldMk cId="3550281438" sldId="467"/>
        </pc:sldMkLst>
        <pc:spChg chg="mod">
          <ac:chgData name="Bernscherer Katharina" userId="7cc60d01-99b9-4177-90f6-b949ecd52be4" providerId="ADAL" clId="{82CFE524-C32C-49AD-A7E4-CA4E92EAE03F}" dt="2023-06-28T10:46:23.244" v="280"/>
          <ac:spMkLst>
            <pc:docMk/>
            <pc:sldMk cId="3550281438" sldId="467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4.289" v="255"/>
          <ac:spMkLst>
            <pc:docMk/>
            <pc:sldMk cId="3550281438" sldId="467"/>
            <ac:spMk id="3" creationId="{B8DD1002-8B0D-6746-5385-1D5A45C52A20}"/>
          </ac:spMkLst>
        </pc:spChg>
        <pc:spChg chg="del">
          <ac:chgData name="Bernscherer Katharina" userId="7cc60d01-99b9-4177-90f6-b949ecd52be4" providerId="ADAL" clId="{82CFE524-C32C-49AD-A7E4-CA4E92EAE03F}" dt="2023-06-28T10:40:39.482" v="167" actId="478"/>
          <ac:spMkLst>
            <pc:docMk/>
            <pc:sldMk cId="3550281438" sldId="467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4.289" v="255"/>
          <ac:spMkLst>
            <pc:docMk/>
            <pc:sldMk cId="3550281438" sldId="467"/>
            <ac:spMk id="5" creationId="{DE9AD7B2-7373-6C4F-F1E2-BE50FA078E17}"/>
          </ac:spMkLst>
        </pc:spChg>
        <pc:spChg chg="add mod">
          <ac:chgData name="Bernscherer Katharina" userId="7cc60d01-99b9-4177-90f6-b949ecd52be4" providerId="ADAL" clId="{82CFE524-C32C-49AD-A7E4-CA4E92EAE03F}" dt="2023-06-28T10:44:04.289" v="255"/>
          <ac:spMkLst>
            <pc:docMk/>
            <pc:sldMk cId="3550281438" sldId="467"/>
            <ac:spMk id="6" creationId="{7E15E000-1B82-F7CE-A593-65E5DF25BF68}"/>
          </ac:spMkLst>
        </pc:spChg>
        <pc:spChg chg="add mod">
          <ac:chgData name="Bernscherer Katharina" userId="7cc60d01-99b9-4177-90f6-b949ecd52be4" providerId="ADAL" clId="{82CFE524-C32C-49AD-A7E4-CA4E92EAE03F}" dt="2023-06-28T10:44:04.289" v="255"/>
          <ac:spMkLst>
            <pc:docMk/>
            <pc:sldMk cId="3550281438" sldId="467"/>
            <ac:spMk id="7" creationId="{6D3A1878-C3BA-EE47-5D9C-42C91A5A693F}"/>
          </ac:spMkLst>
        </pc:spChg>
        <pc:spChg chg="del">
          <ac:chgData name="Bernscherer Katharina" userId="7cc60d01-99b9-4177-90f6-b949ecd52be4" providerId="ADAL" clId="{82CFE524-C32C-49AD-A7E4-CA4E92EAE03F}" dt="2023-06-28T10:40:40.468" v="168" actId="478"/>
          <ac:spMkLst>
            <pc:docMk/>
            <pc:sldMk cId="3550281438" sldId="467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41.685" v="169" actId="478"/>
          <ac:spMkLst>
            <pc:docMk/>
            <pc:sldMk cId="3550281438" sldId="467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43.369" v="170" actId="478"/>
          <ac:spMkLst>
            <pc:docMk/>
            <pc:sldMk cId="3550281438" sldId="467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9:18.230" v="313" actId="20577"/>
        <pc:sldMkLst>
          <pc:docMk/>
          <pc:sldMk cId="1515798726" sldId="468"/>
        </pc:sldMkLst>
        <pc:spChg chg="mod">
          <ac:chgData name="Bernscherer Katharina" userId="7cc60d01-99b9-4177-90f6-b949ecd52be4" providerId="ADAL" clId="{82CFE524-C32C-49AD-A7E4-CA4E92EAE03F}" dt="2023-06-28T10:49:18.230" v="313" actId="20577"/>
          <ac:spMkLst>
            <pc:docMk/>
            <pc:sldMk cId="1515798726" sldId="468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9.846" v="259"/>
          <ac:spMkLst>
            <pc:docMk/>
            <pc:sldMk cId="1515798726" sldId="468"/>
            <ac:spMk id="3" creationId="{62518B99-1526-9BAD-1172-383361875FBB}"/>
          </ac:spMkLst>
        </pc:spChg>
        <pc:spChg chg="del">
          <ac:chgData name="Bernscherer Katharina" userId="7cc60d01-99b9-4177-90f6-b949ecd52be4" providerId="ADAL" clId="{82CFE524-C32C-49AD-A7E4-CA4E92EAE03F}" dt="2023-06-28T10:41:16.065" v="185" actId="478"/>
          <ac:spMkLst>
            <pc:docMk/>
            <pc:sldMk cId="1515798726" sldId="468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9.846" v="259"/>
          <ac:spMkLst>
            <pc:docMk/>
            <pc:sldMk cId="1515798726" sldId="468"/>
            <ac:spMk id="5" creationId="{7571C061-92B6-B9F8-4287-A15749658B6E}"/>
          </ac:spMkLst>
        </pc:spChg>
        <pc:spChg chg="add mod">
          <ac:chgData name="Bernscherer Katharina" userId="7cc60d01-99b9-4177-90f6-b949ecd52be4" providerId="ADAL" clId="{82CFE524-C32C-49AD-A7E4-CA4E92EAE03F}" dt="2023-06-28T10:44:09.846" v="259"/>
          <ac:spMkLst>
            <pc:docMk/>
            <pc:sldMk cId="1515798726" sldId="468"/>
            <ac:spMk id="6" creationId="{8F35A056-B0D3-D7B7-C9B8-FD1AB4D83874}"/>
          </ac:spMkLst>
        </pc:spChg>
        <pc:spChg chg="add mod">
          <ac:chgData name="Bernscherer Katharina" userId="7cc60d01-99b9-4177-90f6-b949ecd52be4" providerId="ADAL" clId="{82CFE524-C32C-49AD-A7E4-CA4E92EAE03F}" dt="2023-06-28T10:44:09.846" v="259"/>
          <ac:spMkLst>
            <pc:docMk/>
            <pc:sldMk cId="1515798726" sldId="468"/>
            <ac:spMk id="7" creationId="{8162991D-F4FB-712E-0F6B-9CDECF1AA051}"/>
          </ac:spMkLst>
        </pc:spChg>
        <pc:spChg chg="del">
          <ac:chgData name="Bernscherer Katharina" userId="7cc60d01-99b9-4177-90f6-b949ecd52be4" providerId="ADAL" clId="{82CFE524-C32C-49AD-A7E4-CA4E92EAE03F}" dt="2023-06-28T10:41:17.220" v="186" actId="478"/>
          <ac:spMkLst>
            <pc:docMk/>
            <pc:sldMk cId="1515798726" sldId="468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1:18.515" v="187" actId="478"/>
          <ac:spMkLst>
            <pc:docMk/>
            <pc:sldMk cId="1515798726" sldId="468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1:20.268" v="188" actId="478"/>
          <ac:spMkLst>
            <pc:docMk/>
            <pc:sldMk cId="1515798726" sldId="468"/>
            <ac:spMk id="42" creationId="{FFD5EA4E-5909-AA2A-8643-6358080F3E62}"/>
          </ac:spMkLst>
        </pc:spChg>
      </pc:sldChg>
      <pc:sldChg chg="addSp delSp modSp add mod delCm modCm">
        <pc:chgData name="Bernscherer Katharina" userId="7cc60d01-99b9-4177-90f6-b949ecd52be4" providerId="ADAL" clId="{82CFE524-C32C-49AD-A7E4-CA4E92EAE03F}" dt="2023-06-28T10:49:11.435" v="302" actId="20577"/>
        <pc:sldMkLst>
          <pc:docMk/>
          <pc:sldMk cId="1197289739" sldId="469"/>
        </pc:sldMkLst>
        <pc:spChg chg="mod">
          <ac:chgData name="Bernscherer Katharina" userId="7cc60d01-99b9-4177-90f6-b949ecd52be4" providerId="ADAL" clId="{82CFE524-C32C-49AD-A7E4-CA4E92EAE03F}" dt="2023-06-28T10:49:11.435" v="302" actId="20577"/>
          <ac:spMkLst>
            <pc:docMk/>
            <pc:sldMk cId="1197289739" sldId="469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8.876" v="258"/>
          <ac:spMkLst>
            <pc:docMk/>
            <pc:sldMk cId="1197289739" sldId="469"/>
            <ac:spMk id="3" creationId="{8EBE8D4B-A7F9-B828-0AF6-C913ACDC364E}"/>
          </ac:spMkLst>
        </pc:spChg>
        <pc:spChg chg="del">
          <ac:chgData name="Bernscherer Katharina" userId="7cc60d01-99b9-4177-90f6-b949ecd52be4" providerId="ADAL" clId="{82CFE524-C32C-49AD-A7E4-CA4E92EAE03F}" dt="2023-06-28T10:41:04.614" v="181" actId="478"/>
          <ac:spMkLst>
            <pc:docMk/>
            <pc:sldMk cId="1197289739" sldId="469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8.876" v="258"/>
          <ac:spMkLst>
            <pc:docMk/>
            <pc:sldMk cId="1197289739" sldId="469"/>
            <ac:spMk id="5" creationId="{9E2A5A05-6567-6062-290D-47AF12FCDF7A}"/>
          </ac:spMkLst>
        </pc:spChg>
        <pc:spChg chg="add mod">
          <ac:chgData name="Bernscherer Katharina" userId="7cc60d01-99b9-4177-90f6-b949ecd52be4" providerId="ADAL" clId="{82CFE524-C32C-49AD-A7E4-CA4E92EAE03F}" dt="2023-06-28T10:44:08.876" v="258"/>
          <ac:spMkLst>
            <pc:docMk/>
            <pc:sldMk cId="1197289739" sldId="469"/>
            <ac:spMk id="6" creationId="{01C6D3E5-B6BD-DF04-2389-61E014653A57}"/>
          </ac:spMkLst>
        </pc:spChg>
        <pc:spChg chg="add mod">
          <ac:chgData name="Bernscherer Katharina" userId="7cc60d01-99b9-4177-90f6-b949ecd52be4" providerId="ADAL" clId="{82CFE524-C32C-49AD-A7E4-CA4E92EAE03F}" dt="2023-06-28T10:44:08.876" v="258"/>
          <ac:spMkLst>
            <pc:docMk/>
            <pc:sldMk cId="1197289739" sldId="469"/>
            <ac:spMk id="7" creationId="{1B6EB15D-C137-63A2-BFD7-9BBB5DF19F45}"/>
          </ac:spMkLst>
        </pc:spChg>
        <pc:spChg chg="del">
          <ac:chgData name="Bernscherer Katharina" userId="7cc60d01-99b9-4177-90f6-b949ecd52be4" providerId="ADAL" clId="{82CFE524-C32C-49AD-A7E4-CA4E92EAE03F}" dt="2023-06-28T10:41:05.731" v="182" actId="478"/>
          <ac:spMkLst>
            <pc:docMk/>
            <pc:sldMk cId="1197289739" sldId="469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1:07.964" v="183" actId="478"/>
          <ac:spMkLst>
            <pc:docMk/>
            <pc:sldMk cId="1197289739" sldId="469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1:09.250" v="184" actId="478"/>
          <ac:spMkLst>
            <pc:docMk/>
            <pc:sldMk cId="1197289739" sldId="469"/>
            <ac:spMk id="42" creationId="{FFD5EA4E-5909-AA2A-8643-6358080F3E62}"/>
          </ac:spMkLst>
        </pc:spChg>
        <pc:grpChg chg="mod">
          <ac:chgData name="Bernscherer Katharina" userId="7cc60d01-99b9-4177-90f6-b949ecd52be4" providerId="ADAL" clId="{82CFE524-C32C-49AD-A7E4-CA4E92EAE03F}" dt="2023-06-28T10:41:02.943" v="180" actId="1076"/>
          <ac:grpSpMkLst>
            <pc:docMk/>
            <pc:sldMk cId="1197289739" sldId="469"/>
            <ac:grpSpMk id="22" creationId="{1C9B569F-6608-0352-5C2A-DF8C975B95F4}"/>
          </ac:grpSpMkLst>
        </pc:grpChg>
      </pc:sldChg>
      <pc:sldChg chg="addSp delSp modSp add mod">
        <pc:chgData name="Bernscherer Katharina" userId="7cc60d01-99b9-4177-90f6-b949ecd52be4" providerId="ADAL" clId="{82CFE524-C32C-49AD-A7E4-CA4E92EAE03F}" dt="2023-06-28T10:46:44.446" v="285"/>
        <pc:sldMkLst>
          <pc:docMk/>
          <pc:sldMk cId="3974061226" sldId="470"/>
        </pc:sldMkLst>
        <pc:spChg chg="mod">
          <ac:chgData name="Bernscherer Katharina" userId="7cc60d01-99b9-4177-90f6-b949ecd52be4" providerId="ADAL" clId="{82CFE524-C32C-49AD-A7E4-CA4E92EAE03F}" dt="2023-06-28T10:46:44.446" v="285"/>
          <ac:spMkLst>
            <pc:docMk/>
            <pc:sldMk cId="3974061226" sldId="470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11.387" v="260"/>
          <ac:spMkLst>
            <pc:docMk/>
            <pc:sldMk cId="3974061226" sldId="470"/>
            <ac:spMk id="3" creationId="{11D3167C-7D11-E238-BEF5-7FE551D2CE00}"/>
          </ac:spMkLst>
        </pc:spChg>
        <pc:spChg chg="del">
          <ac:chgData name="Bernscherer Katharina" userId="7cc60d01-99b9-4177-90f6-b949ecd52be4" providerId="ADAL" clId="{82CFE524-C32C-49AD-A7E4-CA4E92EAE03F}" dt="2023-06-28T10:41:24.361" v="189" actId="478"/>
          <ac:spMkLst>
            <pc:docMk/>
            <pc:sldMk cId="3974061226" sldId="470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11.387" v="260"/>
          <ac:spMkLst>
            <pc:docMk/>
            <pc:sldMk cId="3974061226" sldId="470"/>
            <ac:spMk id="5" creationId="{1FBE2494-9482-A46F-14FC-BCF0B557E893}"/>
          </ac:spMkLst>
        </pc:spChg>
        <pc:spChg chg="add mod">
          <ac:chgData name="Bernscherer Katharina" userId="7cc60d01-99b9-4177-90f6-b949ecd52be4" providerId="ADAL" clId="{82CFE524-C32C-49AD-A7E4-CA4E92EAE03F}" dt="2023-06-28T10:44:11.387" v="260"/>
          <ac:spMkLst>
            <pc:docMk/>
            <pc:sldMk cId="3974061226" sldId="470"/>
            <ac:spMk id="6" creationId="{A4BA405D-6117-36B0-EAF6-81A264B2BAB3}"/>
          </ac:spMkLst>
        </pc:spChg>
        <pc:spChg chg="add mod">
          <ac:chgData name="Bernscherer Katharina" userId="7cc60d01-99b9-4177-90f6-b949ecd52be4" providerId="ADAL" clId="{82CFE524-C32C-49AD-A7E4-CA4E92EAE03F}" dt="2023-06-28T10:44:11.387" v="260"/>
          <ac:spMkLst>
            <pc:docMk/>
            <pc:sldMk cId="3974061226" sldId="470"/>
            <ac:spMk id="7" creationId="{BC31AF43-A0A8-9391-9B4A-6E153FD7A898}"/>
          </ac:spMkLst>
        </pc:spChg>
        <pc:spChg chg="del">
          <ac:chgData name="Bernscherer Katharina" userId="7cc60d01-99b9-4177-90f6-b949ecd52be4" providerId="ADAL" clId="{82CFE524-C32C-49AD-A7E4-CA4E92EAE03F}" dt="2023-06-28T10:41:25.427" v="190" actId="478"/>
          <ac:spMkLst>
            <pc:docMk/>
            <pc:sldMk cId="3974061226" sldId="470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1:27.059" v="191" actId="478"/>
          <ac:spMkLst>
            <pc:docMk/>
            <pc:sldMk cId="3974061226" sldId="470"/>
            <ac:spMk id="37" creationId="{A80FF54F-10EE-8F97-A391-3F25EB04BDDE}"/>
          </ac:spMkLst>
        </pc:spChg>
        <pc:spChg chg="del mod">
          <ac:chgData name="Bernscherer Katharina" userId="7cc60d01-99b9-4177-90f6-b949ecd52be4" providerId="ADAL" clId="{82CFE524-C32C-49AD-A7E4-CA4E92EAE03F}" dt="2023-06-28T10:41:29.729" v="193" actId="478"/>
          <ac:spMkLst>
            <pc:docMk/>
            <pc:sldMk cId="3974061226" sldId="470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47.692" v="286"/>
        <pc:sldMkLst>
          <pc:docMk/>
          <pc:sldMk cId="2589671838" sldId="471"/>
        </pc:sldMkLst>
        <pc:spChg chg="mod">
          <ac:chgData name="Bernscherer Katharina" userId="7cc60d01-99b9-4177-90f6-b949ecd52be4" providerId="ADAL" clId="{82CFE524-C32C-49AD-A7E4-CA4E92EAE03F}" dt="2023-06-28T10:46:47.692" v="286"/>
          <ac:spMkLst>
            <pc:docMk/>
            <pc:sldMk cId="2589671838" sldId="471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12.851" v="261"/>
          <ac:spMkLst>
            <pc:docMk/>
            <pc:sldMk cId="2589671838" sldId="471"/>
            <ac:spMk id="3" creationId="{5AF119B9-2827-EDCA-0989-EFBA667C9217}"/>
          </ac:spMkLst>
        </pc:spChg>
        <pc:spChg chg="del">
          <ac:chgData name="Bernscherer Katharina" userId="7cc60d01-99b9-4177-90f6-b949ecd52be4" providerId="ADAL" clId="{82CFE524-C32C-49AD-A7E4-CA4E92EAE03F}" dt="2023-06-28T10:41:33.262" v="194" actId="478"/>
          <ac:spMkLst>
            <pc:docMk/>
            <pc:sldMk cId="2589671838" sldId="471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12.851" v="261"/>
          <ac:spMkLst>
            <pc:docMk/>
            <pc:sldMk cId="2589671838" sldId="471"/>
            <ac:spMk id="5" creationId="{EFA6D17A-E867-E57A-65EE-BE75ACE286A3}"/>
          </ac:spMkLst>
        </pc:spChg>
        <pc:spChg chg="add mod">
          <ac:chgData name="Bernscherer Katharina" userId="7cc60d01-99b9-4177-90f6-b949ecd52be4" providerId="ADAL" clId="{82CFE524-C32C-49AD-A7E4-CA4E92EAE03F}" dt="2023-06-28T10:44:12.851" v="261"/>
          <ac:spMkLst>
            <pc:docMk/>
            <pc:sldMk cId="2589671838" sldId="471"/>
            <ac:spMk id="6" creationId="{B7CB7C60-ABFA-31CE-6C5C-F43FAF155FBD}"/>
          </ac:spMkLst>
        </pc:spChg>
        <pc:spChg chg="add mod">
          <ac:chgData name="Bernscherer Katharina" userId="7cc60d01-99b9-4177-90f6-b949ecd52be4" providerId="ADAL" clId="{82CFE524-C32C-49AD-A7E4-CA4E92EAE03F}" dt="2023-06-28T10:44:12.851" v="261"/>
          <ac:spMkLst>
            <pc:docMk/>
            <pc:sldMk cId="2589671838" sldId="471"/>
            <ac:spMk id="7" creationId="{6D5E156B-7AD1-AEA7-02B8-4E3D9DB2D64F}"/>
          </ac:spMkLst>
        </pc:spChg>
        <pc:spChg chg="del">
          <ac:chgData name="Bernscherer Katharina" userId="7cc60d01-99b9-4177-90f6-b949ecd52be4" providerId="ADAL" clId="{82CFE524-C32C-49AD-A7E4-CA4E92EAE03F}" dt="2023-06-28T10:41:34.588" v="195" actId="478"/>
          <ac:spMkLst>
            <pc:docMk/>
            <pc:sldMk cId="2589671838" sldId="471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1:35.591" v="196" actId="478"/>
          <ac:spMkLst>
            <pc:docMk/>
            <pc:sldMk cId="2589671838" sldId="471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1:37.392" v="197" actId="478"/>
          <ac:spMkLst>
            <pc:docMk/>
            <pc:sldMk cId="2589671838" sldId="471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51.958" v="287"/>
        <pc:sldMkLst>
          <pc:docMk/>
          <pc:sldMk cId="3683719380" sldId="474"/>
        </pc:sldMkLst>
        <pc:spChg chg="mod">
          <ac:chgData name="Bernscherer Katharina" userId="7cc60d01-99b9-4177-90f6-b949ecd52be4" providerId="ADAL" clId="{82CFE524-C32C-49AD-A7E4-CA4E92EAE03F}" dt="2023-06-28T10:46:51.958" v="287"/>
          <ac:spMkLst>
            <pc:docMk/>
            <pc:sldMk cId="3683719380" sldId="474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13.774" v="262"/>
          <ac:spMkLst>
            <pc:docMk/>
            <pc:sldMk cId="3683719380" sldId="474"/>
            <ac:spMk id="3" creationId="{D57CD702-291C-E657-4844-C87AAE928F09}"/>
          </ac:spMkLst>
        </pc:spChg>
        <pc:spChg chg="del">
          <ac:chgData name="Bernscherer Katharina" userId="7cc60d01-99b9-4177-90f6-b949ecd52be4" providerId="ADAL" clId="{82CFE524-C32C-49AD-A7E4-CA4E92EAE03F}" dt="2023-06-28T10:41:41.057" v="198" actId="478"/>
          <ac:spMkLst>
            <pc:docMk/>
            <pc:sldMk cId="3683719380" sldId="474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13.774" v="262"/>
          <ac:spMkLst>
            <pc:docMk/>
            <pc:sldMk cId="3683719380" sldId="474"/>
            <ac:spMk id="5" creationId="{C1C1DC9A-8257-C205-0465-669F79A691A8}"/>
          </ac:spMkLst>
        </pc:spChg>
        <pc:spChg chg="add mod">
          <ac:chgData name="Bernscherer Katharina" userId="7cc60d01-99b9-4177-90f6-b949ecd52be4" providerId="ADAL" clId="{82CFE524-C32C-49AD-A7E4-CA4E92EAE03F}" dt="2023-06-28T10:44:13.774" v="262"/>
          <ac:spMkLst>
            <pc:docMk/>
            <pc:sldMk cId="3683719380" sldId="474"/>
            <ac:spMk id="6" creationId="{F05880D8-DE86-7A98-225D-9979C6CDD54A}"/>
          </ac:spMkLst>
        </pc:spChg>
        <pc:spChg chg="add mod">
          <ac:chgData name="Bernscherer Katharina" userId="7cc60d01-99b9-4177-90f6-b949ecd52be4" providerId="ADAL" clId="{82CFE524-C32C-49AD-A7E4-CA4E92EAE03F}" dt="2023-06-28T10:44:13.774" v="262"/>
          <ac:spMkLst>
            <pc:docMk/>
            <pc:sldMk cId="3683719380" sldId="474"/>
            <ac:spMk id="7" creationId="{33CAAE74-5F8F-1FFA-9077-8F2FA812E703}"/>
          </ac:spMkLst>
        </pc:spChg>
        <pc:spChg chg="del">
          <ac:chgData name="Bernscherer Katharina" userId="7cc60d01-99b9-4177-90f6-b949ecd52be4" providerId="ADAL" clId="{82CFE524-C32C-49AD-A7E4-CA4E92EAE03F}" dt="2023-06-28T10:41:42.395" v="199" actId="478"/>
          <ac:spMkLst>
            <pc:docMk/>
            <pc:sldMk cId="3683719380" sldId="474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1:43.451" v="200" actId="478"/>
          <ac:spMkLst>
            <pc:docMk/>
            <pc:sldMk cId="3683719380" sldId="474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1:45.439" v="201" actId="478"/>
          <ac:spMkLst>
            <pc:docMk/>
            <pc:sldMk cId="3683719380" sldId="474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55.323" v="288"/>
        <pc:sldMkLst>
          <pc:docMk/>
          <pc:sldMk cId="4247816748" sldId="475"/>
        </pc:sldMkLst>
        <pc:spChg chg="mod">
          <ac:chgData name="Bernscherer Katharina" userId="7cc60d01-99b9-4177-90f6-b949ecd52be4" providerId="ADAL" clId="{82CFE524-C32C-49AD-A7E4-CA4E92EAE03F}" dt="2023-06-28T10:46:55.323" v="288"/>
          <ac:spMkLst>
            <pc:docMk/>
            <pc:sldMk cId="4247816748" sldId="475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15.749" v="263"/>
          <ac:spMkLst>
            <pc:docMk/>
            <pc:sldMk cId="4247816748" sldId="475"/>
            <ac:spMk id="3" creationId="{123B44AB-DE45-6791-2AA9-99AF0FCF7303}"/>
          </ac:spMkLst>
        </pc:spChg>
        <pc:spChg chg="del">
          <ac:chgData name="Bernscherer Katharina" userId="7cc60d01-99b9-4177-90f6-b949ecd52be4" providerId="ADAL" clId="{82CFE524-C32C-49AD-A7E4-CA4E92EAE03F}" dt="2023-06-28T10:41:48.844" v="202" actId="478"/>
          <ac:spMkLst>
            <pc:docMk/>
            <pc:sldMk cId="4247816748" sldId="475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15.749" v="263"/>
          <ac:spMkLst>
            <pc:docMk/>
            <pc:sldMk cId="4247816748" sldId="475"/>
            <ac:spMk id="5" creationId="{EE7BF465-BA9D-8E0B-2F81-EB9C0CEFCB5A}"/>
          </ac:spMkLst>
        </pc:spChg>
        <pc:spChg chg="add mod">
          <ac:chgData name="Bernscherer Katharina" userId="7cc60d01-99b9-4177-90f6-b949ecd52be4" providerId="ADAL" clId="{82CFE524-C32C-49AD-A7E4-CA4E92EAE03F}" dt="2023-06-28T10:44:15.749" v="263"/>
          <ac:spMkLst>
            <pc:docMk/>
            <pc:sldMk cId="4247816748" sldId="475"/>
            <ac:spMk id="6" creationId="{13274488-2CB6-0BDD-F1C6-2073510D7B28}"/>
          </ac:spMkLst>
        </pc:spChg>
        <pc:spChg chg="add mod">
          <ac:chgData name="Bernscherer Katharina" userId="7cc60d01-99b9-4177-90f6-b949ecd52be4" providerId="ADAL" clId="{82CFE524-C32C-49AD-A7E4-CA4E92EAE03F}" dt="2023-06-28T10:44:15.749" v="263"/>
          <ac:spMkLst>
            <pc:docMk/>
            <pc:sldMk cId="4247816748" sldId="475"/>
            <ac:spMk id="7" creationId="{1E44E1B2-9E54-EB96-9667-89E93A4DEB6B}"/>
          </ac:spMkLst>
        </pc:spChg>
        <pc:spChg chg="del">
          <ac:chgData name="Bernscherer Katharina" userId="7cc60d01-99b9-4177-90f6-b949ecd52be4" providerId="ADAL" clId="{82CFE524-C32C-49AD-A7E4-CA4E92EAE03F}" dt="2023-06-28T10:41:50.547" v="203" actId="478"/>
          <ac:spMkLst>
            <pc:docMk/>
            <pc:sldMk cId="4247816748" sldId="475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1:51.834" v="204" actId="478"/>
          <ac:spMkLst>
            <pc:docMk/>
            <pc:sldMk cId="4247816748" sldId="475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1:52.963" v="205" actId="478"/>
          <ac:spMkLst>
            <pc:docMk/>
            <pc:sldMk cId="4247816748" sldId="475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27.849" v="281"/>
        <pc:sldMkLst>
          <pc:docMk/>
          <pc:sldMk cId="2455273708" sldId="476"/>
        </pc:sldMkLst>
        <pc:spChg chg="mod">
          <ac:chgData name="Bernscherer Katharina" userId="7cc60d01-99b9-4177-90f6-b949ecd52be4" providerId="ADAL" clId="{82CFE524-C32C-49AD-A7E4-CA4E92EAE03F}" dt="2023-06-28T10:46:27.849" v="281"/>
          <ac:spMkLst>
            <pc:docMk/>
            <pc:sldMk cId="2455273708" sldId="476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6.211" v="256"/>
          <ac:spMkLst>
            <pc:docMk/>
            <pc:sldMk cId="2455273708" sldId="476"/>
            <ac:spMk id="3" creationId="{DA48C9EF-F5D8-E98D-12DA-BBA6F8D196AD}"/>
          </ac:spMkLst>
        </pc:spChg>
        <pc:spChg chg="del">
          <ac:chgData name="Bernscherer Katharina" userId="7cc60d01-99b9-4177-90f6-b949ecd52be4" providerId="ADAL" clId="{82CFE524-C32C-49AD-A7E4-CA4E92EAE03F}" dt="2023-06-28T10:40:47.004" v="171" actId="478"/>
          <ac:spMkLst>
            <pc:docMk/>
            <pc:sldMk cId="2455273708" sldId="476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6.211" v="256"/>
          <ac:spMkLst>
            <pc:docMk/>
            <pc:sldMk cId="2455273708" sldId="476"/>
            <ac:spMk id="5" creationId="{DB22C362-9A1A-8B6E-1C2D-1081D47837A4}"/>
          </ac:spMkLst>
        </pc:spChg>
        <pc:spChg chg="add mod">
          <ac:chgData name="Bernscherer Katharina" userId="7cc60d01-99b9-4177-90f6-b949ecd52be4" providerId="ADAL" clId="{82CFE524-C32C-49AD-A7E4-CA4E92EAE03F}" dt="2023-06-28T10:44:06.211" v="256"/>
          <ac:spMkLst>
            <pc:docMk/>
            <pc:sldMk cId="2455273708" sldId="476"/>
            <ac:spMk id="6" creationId="{FE5A1223-DD16-D4D2-AECF-55DEB783E187}"/>
          </ac:spMkLst>
        </pc:spChg>
        <pc:spChg chg="add mod">
          <ac:chgData name="Bernscherer Katharina" userId="7cc60d01-99b9-4177-90f6-b949ecd52be4" providerId="ADAL" clId="{82CFE524-C32C-49AD-A7E4-CA4E92EAE03F}" dt="2023-06-28T10:44:06.211" v="256"/>
          <ac:spMkLst>
            <pc:docMk/>
            <pc:sldMk cId="2455273708" sldId="476"/>
            <ac:spMk id="7" creationId="{D3E84175-2C41-0767-96D0-FD3ECB3D48AF}"/>
          </ac:spMkLst>
        </pc:spChg>
        <pc:spChg chg="del">
          <ac:chgData name="Bernscherer Katharina" userId="7cc60d01-99b9-4177-90f6-b949ecd52be4" providerId="ADAL" clId="{82CFE524-C32C-49AD-A7E4-CA4E92EAE03F}" dt="2023-06-28T10:40:48.099" v="172" actId="478"/>
          <ac:spMkLst>
            <pc:docMk/>
            <pc:sldMk cId="2455273708" sldId="476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49.523" v="173" actId="478"/>
          <ac:spMkLst>
            <pc:docMk/>
            <pc:sldMk cId="2455273708" sldId="476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51.009" v="174" actId="478"/>
          <ac:spMkLst>
            <pc:docMk/>
            <pc:sldMk cId="2455273708" sldId="476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31.495" v="282"/>
        <pc:sldMkLst>
          <pc:docMk/>
          <pc:sldMk cId="38739368" sldId="477"/>
        </pc:sldMkLst>
        <pc:spChg chg="mod">
          <ac:chgData name="Bernscherer Katharina" userId="7cc60d01-99b9-4177-90f6-b949ecd52be4" providerId="ADAL" clId="{82CFE524-C32C-49AD-A7E4-CA4E92EAE03F}" dt="2023-06-28T10:46:31.495" v="282"/>
          <ac:spMkLst>
            <pc:docMk/>
            <pc:sldMk cId="38739368" sldId="477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07.181" v="257"/>
          <ac:spMkLst>
            <pc:docMk/>
            <pc:sldMk cId="38739368" sldId="477"/>
            <ac:spMk id="3" creationId="{5963D31E-3286-AEF1-D28D-368839592578}"/>
          </ac:spMkLst>
        </pc:spChg>
        <pc:spChg chg="del">
          <ac:chgData name="Bernscherer Katharina" userId="7cc60d01-99b9-4177-90f6-b949ecd52be4" providerId="ADAL" clId="{82CFE524-C32C-49AD-A7E4-CA4E92EAE03F}" dt="2023-06-28T10:40:53.489" v="175" actId="478"/>
          <ac:spMkLst>
            <pc:docMk/>
            <pc:sldMk cId="38739368" sldId="477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07.181" v="257"/>
          <ac:spMkLst>
            <pc:docMk/>
            <pc:sldMk cId="38739368" sldId="477"/>
            <ac:spMk id="5" creationId="{CE5268F5-22CC-43DA-BBD0-CC8647FD146B}"/>
          </ac:spMkLst>
        </pc:spChg>
        <pc:spChg chg="add mod">
          <ac:chgData name="Bernscherer Katharina" userId="7cc60d01-99b9-4177-90f6-b949ecd52be4" providerId="ADAL" clId="{82CFE524-C32C-49AD-A7E4-CA4E92EAE03F}" dt="2023-06-28T10:44:07.181" v="257"/>
          <ac:spMkLst>
            <pc:docMk/>
            <pc:sldMk cId="38739368" sldId="477"/>
            <ac:spMk id="6" creationId="{B1EEC91A-3A05-AF12-BB20-7F0D5571750B}"/>
          </ac:spMkLst>
        </pc:spChg>
        <pc:spChg chg="add mod">
          <ac:chgData name="Bernscherer Katharina" userId="7cc60d01-99b9-4177-90f6-b949ecd52be4" providerId="ADAL" clId="{82CFE524-C32C-49AD-A7E4-CA4E92EAE03F}" dt="2023-06-28T10:44:07.181" v="257"/>
          <ac:spMkLst>
            <pc:docMk/>
            <pc:sldMk cId="38739368" sldId="477"/>
            <ac:spMk id="7" creationId="{467DB4B0-7B36-486B-4CFC-C4746F97A89D}"/>
          </ac:spMkLst>
        </pc:spChg>
        <pc:spChg chg="del">
          <ac:chgData name="Bernscherer Katharina" userId="7cc60d01-99b9-4177-90f6-b949ecd52be4" providerId="ADAL" clId="{82CFE524-C32C-49AD-A7E4-CA4E92EAE03F}" dt="2023-06-28T10:40:55.143" v="176" actId="478"/>
          <ac:spMkLst>
            <pc:docMk/>
            <pc:sldMk cId="38739368" sldId="477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0:56.851" v="177" actId="478"/>
          <ac:spMkLst>
            <pc:docMk/>
            <pc:sldMk cId="38739368" sldId="477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0:58.068" v="178" actId="478"/>
          <ac:spMkLst>
            <pc:docMk/>
            <pc:sldMk cId="38739368" sldId="477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6:59.747" v="289"/>
        <pc:sldMkLst>
          <pc:docMk/>
          <pc:sldMk cId="2061429373" sldId="478"/>
        </pc:sldMkLst>
        <pc:spChg chg="mod">
          <ac:chgData name="Bernscherer Katharina" userId="7cc60d01-99b9-4177-90f6-b949ecd52be4" providerId="ADAL" clId="{82CFE524-C32C-49AD-A7E4-CA4E92EAE03F}" dt="2023-06-28T10:46:59.747" v="289"/>
          <ac:spMkLst>
            <pc:docMk/>
            <pc:sldMk cId="2061429373" sldId="478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16.650" v="264"/>
          <ac:spMkLst>
            <pc:docMk/>
            <pc:sldMk cId="2061429373" sldId="478"/>
            <ac:spMk id="3" creationId="{517ECC80-2932-BA58-BEB2-1553F9FBBAE1}"/>
          </ac:spMkLst>
        </pc:spChg>
        <pc:spChg chg="del">
          <ac:chgData name="Bernscherer Katharina" userId="7cc60d01-99b9-4177-90f6-b949ecd52be4" providerId="ADAL" clId="{82CFE524-C32C-49AD-A7E4-CA4E92EAE03F}" dt="2023-06-28T10:41:56.251" v="206" actId="478"/>
          <ac:spMkLst>
            <pc:docMk/>
            <pc:sldMk cId="2061429373" sldId="478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16.650" v="264"/>
          <ac:spMkLst>
            <pc:docMk/>
            <pc:sldMk cId="2061429373" sldId="478"/>
            <ac:spMk id="5" creationId="{F26D6618-C8C8-7990-A116-204DF7FA4D7A}"/>
          </ac:spMkLst>
        </pc:spChg>
        <pc:spChg chg="add mod">
          <ac:chgData name="Bernscherer Katharina" userId="7cc60d01-99b9-4177-90f6-b949ecd52be4" providerId="ADAL" clId="{82CFE524-C32C-49AD-A7E4-CA4E92EAE03F}" dt="2023-06-28T10:44:16.650" v="264"/>
          <ac:spMkLst>
            <pc:docMk/>
            <pc:sldMk cId="2061429373" sldId="478"/>
            <ac:spMk id="6" creationId="{E38DD473-8EF0-2758-B807-D96E8D98C4E5}"/>
          </ac:spMkLst>
        </pc:spChg>
        <pc:spChg chg="add mod">
          <ac:chgData name="Bernscherer Katharina" userId="7cc60d01-99b9-4177-90f6-b949ecd52be4" providerId="ADAL" clId="{82CFE524-C32C-49AD-A7E4-CA4E92EAE03F}" dt="2023-06-28T10:44:16.650" v="264"/>
          <ac:spMkLst>
            <pc:docMk/>
            <pc:sldMk cId="2061429373" sldId="478"/>
            <ac:spMk id="7" creationId="{0D876EA1-4440-ED73-C0E9-52213FB220E4}"/>
          </ac:spMkLst>
        </pc:spChg>
        <pc:spChg chg="del">
          <ac:chgData name="Bernscherer Katharina" userId="7cc60d01-99b9-4177-90f6-b949ecd52be4" providerId="ADAL" clId="{82CFE524-C32C-49AD-A7E4-CA4E92EAE03F}" dt="2023-06-28T10:41:57.337" v="207" actId="478"/>
          <ac:spMkLst>
            <pc:docMk/>
            <pc:sldMk cId="2061429373" sldId="478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1:58.554" v="208" actId="478"/>
          <ac:spMkLst>
            <pc:docMk/>
            <pc:sldMk cId="2061429373" sldId="478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2:00.025" v="209" actId="478"/>
          <ac:spMkLst>
            <pc:docMk/>
            <pc:sldMk cId="2061429373" sldId="478"/>
            <ac:spMk id="42" creationId="{FFD5EA4E-5909-AA2A-8643-6358080F3E62}"/>
          </ac:spMkLst>
        </pc:spChg>
      </pc:sldChg>
      <pc:sldChg chg="addSp delSp modSp add mod">
        <pc:chgData name="Bernscherer Katharina" userId="7cc60d01-99b9-4177-90f6-b949ecd52be4" providerId="ADAL" clId="{82CFE524-C32C-49AD-A7E4-CA4E92EAE03F}" dt="2023-06-28T10:47:02.695" v="290"/>
        <pc:sldMkLst>
          <pc:docMk/>
          <pc:sldMk cId="1345970783" sldId="479"/>
        </pc:sldMkLst>
        <pc:spChg chg="mod">
          <ac:chgData name="Bernscherer Katharina" userId="7cc60d01-99b9-4177-90f6-b949ecd52be4" providerId="ADAL" clId="{82CFE524-C32C-49AD-A7E4-CA4E92EAE03F}" dt="2023-06-28T10:47:02.695" v="290"/>
          <ac:spMkLst>
            <pc:docMk/>
            <pc:sldMk cId="1345970783" sldId="479"/>
            <ac:spMk id="2" creationId="{E2B6EBD0-DD5B-405D-98CD-85A417FD39A5}"/>
          </ac:spMkLst>
        </pc:spChg>
        <pc:spChg chg="add mod">
          <ac:chgData name="Bernscherer Katharina" userId="7cc60d01-99b9-4177-90f6-b949ecd52be4" providerId="ADAL" clId="{82CFE524-C32C-49AD-A7E4-CA4E92EAE03F}" dt="2023-06-28T10:44:18.069" v="265"/>
          <ac:spMkLst>
            <pc:docMk/>
            <pc:sldMk cId="1345970783" sldId="479"/>
            <ac:spMk id="3" creationId="{B7449047-06EA-62EE-44D7-5B58E8243091}"/>
          </ac:spMkLst>
        </pc:spChg>
        <pc:spChg chg="del">
          <ac:chgData name="Bernscherer Katharina" userId="7cc60d01-99b9-4177-90f6-b949ecd52be4" providerId="ADAL" clId="{82CFE524-C32C-49AD-A7E4-CA4E92EAE03F}" dt="2023-06-28T10:42:03.413" v="210" actId="478"/>
          <ac:spMkLst>
            <pc:docMk/>
            <pc:sldMk cId="1345970783" sldId="479"/>
            <ac:spMk id="4" creationId="{6D6E50C3-3AFF-9138-70F4-A8489BD6315F}"/>
          </ac:spMkLst>
        </pc:spChg>
        <pc:spChg chg="add mod">
          <ac:chgData name="Bernscherer Katharina" userId="7cc60d01-99b9-4177-90f6-b949ecd52be4" providerId="ADAL" clId="{82CFE524-C32C-49AD-A7E4-CA4E92EAE03F}" dt="2023-06-28T10:44:18.069" v="265"/>
          <ac:spMkLst>
            <pc:docMk/>
            <pc:sldMk cId="1345970783" sldId="479"/>
            <ac:spMk id="5" creationId="{8884AFCB-5FCE-1A9C-48A3-E8B5D786C16C}"/>
          </ac:spMkLst>
        </pc:spChg>
        <pc:spChg chg="add mod">
          <ac:chgData name="Bernscherer Katharina" userId="7cc60d01-99b9-4177-90f6-b949ecd52be4" providerId="ADAL" clId="{82CFE524-C32C-49AD-A7E4-CA4E92EAE03F}" dt="2023-06-28T10:44:18.069" v="265"/>
          <ac:spMkLst>
            <pc:docMk/>
            <pc:sldMk cId="1345970783" sldId="479"/>
            <ac:spMk id="6" creationId="{7B8B3CB1-F70A-8334-A7FE-7AD7C6883846}"/>
          </ac:spMkLst>
        </pc:spChg>
        <pc:spChg chg="add mod">
          <ac:chgData name="Bernscherer Katharina" userId="7cc60d01-99b9-4177-90f6-b949ecd52be4" providerId="ADAL" clId="{82CFE524-C32C-49AD-A7E4-CA4E92EAE03F}" dt="2023-06-28T10:44:18.069" v="265"/>
          <ac:spMkLst>
            <pc:docMk/>
            <pc:sldMk cId="1345970783" sldId="479"/>
            <ac:spMk id="7" creationId="{94B07121-EF52-A518-6A47-B21C8837ED19}"/>
          </ac:spMkLst>
        </pc:spChg>
        <pc:spChg chg="del">
          <ac:chgData name="Bernscherer Katharina" userId="7cc60d01-99b9-4177-90f6-b949ecd52be4" providerId="ADAL" clId="{82CFE524-C32C-49AD-A7E4-CA4E92EAE03F}" dt="2023-06-28T10:42:05.076" v="211" actId="478"/>
          <ac:spMkLst>
            <pc:docMk/>
            <pc:sldMk cId="1345970783" sldId="479"/>
            <ac:spMk id="32" creationId="{8DBDA2D1-9B4C-64F0-FA66-2B6E2974148C}"/>
          </ac:spMkLst>
        </pc:spChg>
        <pc:spChg chg="del">
          <ac:chgData name="Bernscherer Katharina" userId="7cc60d01-99b9-4177-90f6-b949ecd52be4" providerId="ADAL" clId="{82CFE524-C32C-49AD-A7E4-CA4E92EAE03F}" dt="2023-06-28T10:42:06.115" v="212" actId="478"/>
          <ac:spMkLst>
            <pc:docMk/>
            <pc:sldMk cId="1345970783" sldId="479"/>
            <ac:spMk id="37" creationId="{A80FF54F-10EE-8F97-A391-3F25EB04BDDE}"/>
          </ac:spMkLst>
        </pc:spChg>
        <pc:spChg chg="del">
          <ac:chgData name="Bernscherer Katharina" userId="7cc60d01-99b9-4177-90f6-b949ecd52be4" providerId="ADAL" clId="{82CFE524-C32C-49AD-A7E4-CA4E92EAE03F}" dt="2023-06-28T10:42:07.363" v="213" actId="478"/>
          <ac:spMkLst>
            <pc:docMk/>
            <pc:sldMk cId="1345970783" sldId="479"/>
            <ac:spMk id="42" creationId="{FFD5EA4E-5909-AA2A-8643-6358080F3E62}"/>
          </ac:spMkLst>
        </pc:spChg>
      </pc:sldChg>
      <pc:sldChg chg="addSp modSp add mod delCm">
        <pc:chgData name="Bernscherer Katharina" userId="7cc60d01-99b9-4177-90f6-b949ecd52be4" providerId="ADAL" clId="{82CFE524-C32C-49AD-A7E4-CA4E92EAE03F}" dt="2023-06-28T10:33:59.099" v="52" actId="13926"/>
        <pc:sldMkLst>
          <pc:docMk/>
          <pc:sldMk cId="2034806854" sldId="480"/>
        </pc:sldMkLst>
        <pc:spChg chg="mod">
          <ac:chgData name="Bernscherer Katharina" userId="7cc60d01-99b9-4177-90f6-b949ecd52be4" providerId="ADAL" clId="{82CFE524-C32C-49AD-A7E4-CA4E92EAE03F}" dt="2023-06-28T10:33:59.099" v="52" actId="13926"/>
          <ac:spMkLst>
            <pc:docMk/>
            <pc:sldMk cId="2034806854" sldId="480"/>
            <ac:spMk id="6" creationId="{E9A82F30-F0AE-FB7D-EC56-37EFB0C4ACA4}"/>
          </ac:spMkLst>
        </pc:spChg>
        <pc:spChg chg="mod">
          <ac:chgData name="Bernscherer Katharina" userId="7cc60d01-99b9-4177-90f6-b949ecd52be4" providerId="ADAL" clId="{82CFE524-C32C-49AD-A7E4-CA4E92EAE03F}" dt="2023-06-27T09:20:53.605" v="32"/>
          <ac:spMkLst>
            <pc:docMk/>
            <pc:sldMk cId="2034806854" sldId="480"/>
            <ac:spMk id="7" creationId="{CA48BAA4-5D33-9BB7-06FE-9F6FF2359066}"/>
          </ac:spMkLst>
        </pc:spChg>
        <pc:grpChg chg="add mod">
          <ac:chgData name="Bernscherer Katharina" userId="7cc60d01-99b9-4177-90f6-b949ecd52be4" providerId="ADAL" clId="{82CFE524-C32C-49AD-A7E4-CA4E92EAE03F}" dt="2023-06-27T09:20:53.605" v="32"/>
          <ac:grpSpMkLst>
            <pc:docMk/>
            <pc:sldMk cId="2034806854" sldId="480"/>
            <ac:grpSpMk id="3" creationId="{4B078AB8-53A0-D9BC-0FEE-9AABA11E2896}"/>
          </ac:grpSpMkLst>
        </pc:grpChg>
        <pc:picChg chg="mod">
          <ac:chgData name="Bernscherer Katharina" userId="7cc60d01-99b9-4177-90f6-b949ecd52be4" providerId="ADAL" clId="{82CFE524-C32C-49AD-A7E4-CA4E92EAE03F}" dt="2023-06-27T09:20:53.605" v="32"/>
          <ac:picMkLst>
            <pc:docMk/>
            <pc:sldMk cId="2034806854" sldId="480"/>
            <ac:picMk id="4" creationId="{D8C38D88-16D1-E263-9AA2-970D9F77613D}"/>
          </ac:picMkLst>
        </pc:picChg>
      </pc:sldChg>
      <pc:sldChg chg="addSp delSp modSp add mod">
        <pc:chgData name="Bernscherer Katharina" userId="7cc60d01-99b9-4177-90f6-b949ecd52be4" providerId="ADAL" clId="{82CFE524-C32C-49AD-A7E4-CA4E92EAE03F}" dt="2023-06-28T10:37:31.067" v="123" actId="1076"/>
        <pc:sldMkLst>
          <pc:docMk/>
          <pc:sldMk cId="281477583" sldId="481"/>
        </pc:sldMkLst>
        <pc:spChg chg="mod">
          <ac:chgData name="Bernscherer Katharina" userId="7cc60d01-99b9-4177-90f6-b949ecd52be4" providerId="ADAL" clId="{82CFE524-C32C-49AD-A7E4-CA4E92EAE03F}" dt="2023-06-28T10:37:22.550" v="121" actId="1076"/>
          <ac:spMkLst>
            <pc:docMk/>
            <pc:sldMk cId="281477583" sldId="481"/>
            <ac:spMk id="10" creationId="{5B436C22-8425-1311-BA6A-F233A851DC58}"/>
          </ac:spMkLst>
        </pc:spChg>
        <pc:spChg chg="del topLvl">
          <ac:chgData name="Bernscherer Katharina" userId="7cc60d01-99b9-4177-90f6-b949ecd52be4" providerId="ADAL" clId="{82CFE524-C32C-49AD-A7E4-CA4E92EAE03F}" dt="2023-06-28T10:36:24.956" v="91" actId="478"/>
          <ac:spMkLst>
            <pc:docMk/>
            <pc:sldMk cId="281477583" sldId="481"/>
            <ac:spMk id="14" creationId="{17806812-5B85-EA4A-B402-D231EA866754}"/>
          </ac:spMkLst>
        </pc:spChg>
        <pc:spChg chg="mod">
          <ac:chgData name="Bernscherer Katharina" userId="7cc60d01-99b9-4177-90f6-b949ecd52be4" providerId="ADAL" clId="{82CFE524-C32C-49AD-A7E4-CA4E92EAE03F}" dt="2023-06-28T10:37:31.067" v="123" actId="1076"/>
          <ac:spMkLst>
            <pc:docMk/>
            <pc:sldMk cId="281477583" sldId="481"/>
            <ac:spMk id="17" creationId="{FD98B75C-EDA0-6881-C83E-31CE8D217A5B}"/>
          </ac:spMkLst>
        </pc:spChg>
        <pc:spChg chg="mod">
          <ac:chgData name="Bernscherer Katharina" userId="7cc60d01-99b9-4177-90f6-b949ecd52be4" providerId="ADAL" clId="{82CFE524-C32C-49AD-A7E4-CA4E92EAE03F}" dt="2023-06-27T09:20:56.139" v="34"/>
          <ac:spMkLst>
            <pc:docMk/>
            <pc:sldMk cId="281477583" sldId="481"/>
            <ac:spMk id="19" creationId="{1F124E98-AE81-13E3-B6DA-D7455FF454D8}"/>
          </ac:spMkLst>
        </pc:spChg>
        <pc:spChg chg="add del mod">
          <ac:chgData name="Bernscherer Katharina" userId="7cc60d01-99b9-4177-90f6-b949ecd52be4" providerId="ADAL" clId="{82CFE524-C32C-49AD-A7E4-CA4E92EAE03F}" dt="2023-06-28T10:36:16.903" v="88"/>
          <ac:spMkLst>
            <pc:docMk/>
            <pc:sldMk cId="281477583" sldId="481"/>
            <ac:spMk id="21" creationId="{766A708C-88A3-477F-9FE6-3EC0B1051A90}"/>
          </ac:spMkLst>
        </pc:spChg>
        <pc:spChg chg="add mod">
          <ac:chgData name="Bernscherer Katharina" userId="7cc60d01-99b9-4177-90f6-b949ecd52be4" providerId="ADAL" clId="{82CFE524-C32C-49AD-A7E4-CA4E92EAE03F}" dt="2023-06-28T10:37:05.127" v="119" actId="164"/>
          <ac:spMkLst>
            <pc:docMk/>
            <pc:sldMk cId="281477583" sldId="481"/>
            <ac:spMk id="23" creationId="{A7746501-88B0-0A6A-9CFB-18730CF3728C}"/>
          </ac:spMkLst>
        </pc:spChg>
        <pc:grpChg chg="add mod">
          <ac:chgData name="Bernscherer Katharina" userId="7cc60d01-99b9-4177-90f6-b949ecd52be4" providerId="ADAL" clId="{82CFE524-C32C-49AD-A7E4-CA4E92EAE03F}" dt="2023-06-27T09:20:56.139" v="34"/>
          <ac:grpSpMkLst>
            <pc:docMk/>
            <pc:sldMk cId="281477583" sldId="481"/>
            <ac:grpSpMk id="5" creationId="{93B382DC-B10A-C80E-3BC3-E51D1B0A0684}"/>
          </ac:grpSpMkLst>
        </pc:grpChg>
        <pc:grpChg chg="del">
          <ac:chgData name="Bernscherer Katharina" userId="7cc60d01-99b9-4177-90f6-b949ecd52be4" providerId="ADAL" clId="{82CFE524-C32C-49AD-A7E4-CA4E92EAE03F}" dt="2023-06-28T10:36:24.956" v="91" actId="478"/>
          <ac:grpSpMkLst>
            <pc:docMk/>
            <pc:sldMk cId="281477583" sldId="481"/>
            <ac:grpSpMk id="12" creationId="{9053F89D-D06A-F22D-6411-724F63B64B65}"/>
          </ac:grpSpMkLst>
        </pc:grpChg>
        <pc:grpChg chg="add mod">
          <ac:chgData name="Bernscherer Katharina" userId="7cc60d01-99b9-4177-90f6-b949ecd52be4" providerId="ADAL" clId="{82CFE524-C32C-49AD-A7E4-CA4E92EAE03F}" dt="2023-06-28T10:37:05.127" v="119" actId="164"/>
          <ac:grpSpMkLst>
            <pc:docMk/>
            <pc:sldMk cId="281477583" sldId="481"/>
            <ac:grpSpMk id="27" creationId="{0AFBEDA4-44B5-140C-FE05-11825968A1C5}"/>
          </ac:grpSpMkLst>
        </pc:grpChg>
        <pc:picChg chg="mod">
          <ac:chgData name="Bernscherer Katharina" userId="7cc60d01-99b9-4177-90f6-b949ecd52be4" providerId="ADAL" clId="{82CFE524-C32C-49AD-A7E4-CA4E92EAE03F}" dt="2023-06-27T09:20:56.139" v="34"/>
          <ac:picMkLst>
            <pc:docMk/>
            <pc:sldMk cId="281477583" sldId="481"/>
            <ac:picMk id="9" creationId="{8852BE09-34F8-6CEA-881A-A451C8E4EFB3}"/>
          </ac:picMkLst>
        </pc:picChg>
        <pc:picChg chg="mod topLvl">
          <ac:chgData name="Bernscherer Katharina" userId="7cc60d01-99b9-4177-90f6-b949ecd52be4" providerId="ADAL" clId="{82CFE524-C32C-49AD-A7E4-CA4E92EAE03F}" dt="2023-06-28T10:37:05.127" v="119" actId="164"/>
          <ac:picMkLst>
            <pc:docMk/>
            <pc:sldMk cId="281477583" sldId="481"/>
            <ac:picMk id="13" creationId="{E15C480F-ACC1-0AE2-2920-BED2DC8153CE}"/>
          </ac:picMkLst>
        </pc:picChg>
      </pc:sldChg>
      <pc:sldChg chg="addSp delSp modSp add mod delCm modCm">
        <pc:chgData name="Bernscherer Katharina" userId="7cc60d01-99b9-4177-90f6-b949ecd52be4" providerId="ADAL" clId="{82CFE524-C32C-49AD-A7E4-CA4E92EAE03F}" dt="2023-06-28T10:36:19.639" v="90" actId="1076"/>
        <pc:sldMkLst>
          <pc:docMk/>
          <pc:sldMk cId="277925198" sldId="482"/>
        </pc:sldMkLst>
        <pc:spChg chg="del">
          <ac:chgData name="Bernscherer Katharina" userId="7cc60d01-99b9-4177-90f6-b949ecd52be4" providerId="ADAL" clId="{82CFE524-C32C-49AD-A7E4-CA4E92EAE03F}" dt="2023-06-28T10:34:14.955" v="53" actId="478"/>
          <ac:spMkLst>
            <pc:docMk/>
            <pc:sldMk cId="277925198" sldId="482"/>
            <ac:spMk id="3" creationId="{90A9D953-0A5B-A21C-5A19-F7E5F2090988}"/>
          </ac:spMkLst>
        </pc:spChg>
        <pc:spChg chg="mod">
          <ac:chgData name="Bernscherer Katharina" userId="7cc60d01-99b9-4177-90f6-b949ecd52be4" providerId="ADAL" clId="{82CFE524-C32C-49AD-A7E4-CA4E92EAE03F}" dt="2023-06-27T09:20:54.739" v="33"/>
          <ac:spMkLst>
            <pc:docMk/>
            <pc:sldMk cId="277925198" sldId="482"/>
            <ac:spMk id="6" creationId="{DF70923A-2C1E-D27C-E19A-D48CB79E2B2F}"/>
          </ac:spMkLst>
        </pc:spChg>
        <pc:spChg chg="mod">
          <ac:chgData name="Bernscherer Katharina" userId="7cc60d01-99b9-4177-90f6-b949ecd52be4" providerId="ADAL" clId="{82CFE524-C32C-49AD-A7E4-CA4E92EAE03F}" dt="2023-06-28T10:35:16.082" v="78" actId="1076"/>
          <ac:spMkLst>
            <pc:docMk/>
            <pc:sldMk cId="277925198" sldId="482"/>
            <ac:spMk id="10" creationId="{5B436C22-8425-1311-BA6A-F233A851DC58}"/>
          </ac:spMkLst>
        </pc:spChg>
        <pc:spChg chg="mod">
          <ac:chgData name="Bernscherer Katharina" userId="7cc60d01-99b9-4177-90f6-b949ecd52be4" providerId="ADAL" clId="{82CFE524-C32C-49AD-A7E4-CA4E92EAE03F}" dt="2023-06-28T10:34:46.003" v="74" actId="1076"/>
          <ac:spMkLst>
            <pc:docMk/>
            <pc:sldMk cId="277925198" sldId="482"/>
            <ac:spMk id="14" creationId="{17806812-5B85-EA4A-B402-D231EA866754}"/>
          </ac:spMkLst>
        </pc:spChg>
        <pc:spChg chg="mod">
          <ac:chgData name="Bernscherer Katharina" userId="7cc60d01-99b9-4177-90f6-b949ecd52be4" providerId="ADAL" clId="{82CFE524-C32C-49AD-A7E4-CA4E92EAE03F}" dt="2023-06-28T10:36:19.639" v="90" actId="1076"/>
          <ac:spMkLst>
            <pc:docMk/>
            <pc:sldMk cId="277925198" sldId="482"/>
            <ac:spMk id="17" creationId="{FD98B75C-EDA0-6881-C83E-31CE8D217A5B}"/>
          </ac:spMkLst>
        </pc:spChg>
        <pc:grpChg chg="add mod">
          <ac:chgData name="Bernscherer Katharina" userId="7cc60d01-99b9-4177-90f6-b949ecd52be4" providerId="ADAL" clId="{82CFE524-C32C-49AD-A7E4-CA4E92EAE03F}" dt="2023-06-27T09:20:54.739" v="33"/>
          <ac:grpSpMkLst>
            <pc:docMk/>
            <pc:sldMk cId="277925198" sldId="482"/>
            <ac:grpSpMk id="4" creationId="{F971ADEE-E519-DEEE-8306-3455A3F52F4A}"/>
          </ac:grpSpMkLst>
        </pc:grpChg>
        <pc:picChg chg="mod">
          <ac:chgData name="Bernscherer Katharina" userId="7cc60d01-99b9-4177-90f6-b949ecd52be4" providerId="ADAL" clId="{82CFE524-C32C-49AD-A7E4-CA4E92EAE03F}" dt="2023-06-27T09:20:54.739" v="33"/>
          <ac:picMkLst>
            <pc:docMk/>
            <pc:sldMk cId="277925198" sldId="482"/>
            <ac:picMk id="5" creationId="{66931DB8-ACE8-AA10-A091-3C2A4C73C9B2}"/>
          </ac:picMkLst>
        </pc:picChg>
      </pc:sldChg>
      <pc:sldChg chg="new del">
        <pc:chgData name="Bernscherer Katharina" userId="7cc60d01-99b9-4177-90f6-b949ecd52be4" providerId="ADAL" clId="{82CFE524-C32C-49AD-A7E4-CA4E92EAE03F}" dt="2023-06-27T09:19:50.480" v="2" actId="47"/>
        <pc:sldMkLst>
          <pc:docMk/>
          <pc:sldMk cId="3554126020" sldId="483"/>
        </pc:sldMkLst>
      </pc:sldChg>
      <pc:sldChg chg="addSp delSp modSp add mod addCm">
        <pc:chgData name="Bernscherer Katharina" userId="7cc60d01-99b9-4177-90f6-b949ecd52be4" providerId="ADAL" clId="{82CFE524-C32C-49AD-A7E4-CA4E92EAE03F}" dt="2023-06-28T11:06:54.009" v="340"/>
        <pc:sldMkLst>
          <pc:docMk/>
          <pc:sldMk cId="3808663048" sldId="483"/>
        </pc:sldMkLst>
        <pc:spChg chg="mod">
          <ac:chgData name="Bernscherer Katharina" userId="7cc60d01-99b9-4177-90f6-b949ecd52be4" providerId="ADAL" clId="{82CFE524-C32C-49AD-A7E4-CA4E92EAE03F}" dt="2023-06-28T11:04:50.681" v="336" actId="20577"/>
          <ac:spMkLst>
            <pc:docMk/>
            <pc:sldMk cId="3808663048" sldId="483"/>
            <ac:spMk id="2" creationId="{E2B6EBD0-DD5B-405D-98CD-85A417FD39A5}"/>
          </ac:spMkLst>
        </pc:spChg>
        <pc:spChg chg="del">
          <ac:chgData name="Bernscherer Katharina" userId="7cc60d01-99b9-4177-90f6-b949ecd52be4" providerId="ADAL" clId="{82CFE524-C32C-49AD-A7E4-CA4E92EAE03F}" dt="2023-06-28T11:04:41.731" v="315" actId="478"/>
          <ac:spMkLst>
            <pc:docMk/>
            <pc:sldMk cId="3808663048" sldId="483"/>
            <ac:spMk id="3" creationId="{B7449047-06EA-62EE-44D7-5B58E8243091}"/>
          </ac:spMkLst>
        </pc:spChg>
        <pc:spChg chg="del">
          <ac:chgData name="Bernscherer Katharina" userId="7cc60d01-99b9-4177-90f6-b949ecd52be4" providerId="ADAL" clId="{82CFE524-C32C-49AD-A7E4-CA4E92EAE03F}" dt="2023-06-28T11:04:41.731" v="315" actId="478"/>
          <ac:spMkLst>
            <pc:docMk/>
            <pc:sldMk cId="3808663048" sldId="483"/>
            <ac:spMk id="5" creationId="{8884AFCB-5FCE-1A9C-48A3-E8B5D786C16C}"/>
          </ac:spMkLst>
        </pc:spChg>
        <pc:spChg chg="del">
          <ac:chgData name="Bernscherer Katharina" userId="7cc60d01-99b9-4177-90f6-b949ecd52be4" providerId="ADAL" clId="{82CFE524-C32C-49AD-A7E4-CA4E92EAE03F}" dt="2023-06-28T11:04:41.731" v="315" actId="478"/>
          <ac:spMkLst>
            <pc:docMk/>
            <pc:sldMk cId="3808663048" sldId="483"/>
            <ac:spMk id="6" creationId="{7B8B3CB1-F70A-8334-A7FE-7AD7C6883846}"/>
          </ac:spMkLst>
        </pc:spChg>
        <pc:spChg chg="del">
          <ac:chgData name="Bernscherer Katharina" userId="7cc60d01-99b9-4177-90f6-b949ecd52be4" providerId="ADAL" clId="{82CFE524-C32C-49AD-A7E4-CA4E92EAE03F}" dt="2023-06-28T11:04:41.731" v="315" actId="478"/>
          <ac:spMkLst>
            <pc:docMk/>
            <pc:sldMk cId="3808663048" sldId="483"/>
            <ac:spMk id="7" creationId="{94B07121-EF52-A518-6A47-B21C8837ED19}"/>
          </ac:spMkLst>
        </pc:spChg>
        <pc:spChg chg="mod">
          <ac:chgData name="Bernscherer Katharina" userId="7cc60d01-99b9-4177-90f6-b949ecd52be4" providerId="ADAL" clId="{82CFE524-C32C-49AD-A7E4-CA4E92EAE03F}" dt="2023-06-28T11:05:35.446" v="339" actId="20577"/>
          <ac:spMkLst>
            <pc:docMk/>
            <pc:sldMk cId="3808663048" sldId="483"/>
            <ac:spMk id="11" creationId="{48B19A15-1A80-15CE-5A08-1E860167CABE}"/>
          </ac:spMkLst>
        </pc:spChg>
        <pc:grpChg chg="add mod">
          <ac:chgData name="Bernscherer Katharina" userId="7cc60d01-99b9-4177-90f6-b949ecd52be4" providerId="ADAL" clId="{82CFE524-C32C-49AD-A7E4-CA4E92EAE03F}" dt="2023-06-28T11:05:05.423" v="337"/>
          <ac:grpSpMkLst>
            <pc:docMk/>
            <pc:sldMk cId="3808663048" sldId="483"/>
            <ac:grpSpMk id="8" creationId="{3FA979CF-4C4E-7A78-08F5-5AF6C22EBA4C}"/>
          </ac:grpSpMkLst>
        </pc:grpChg>
        <pc:grpChg chg="del">
          <ac:chgData name="Bernscherer Katharina" userId="7cc60d01-99b9-4177-90f6-b949ecd52be4" providerId="ADAL" clId="{82CFE524-C32C-49AD-A7E4-CA4E92EAE03F}" dt="2023-06-28T11:04:42.579" v="316" actId="478"/>
          <ac:grpSpMkLst>
            <pc:docMk/>
            <pc:sldMk cId="3808663048" sldId="483"/>
            <ac:grpSpMk id="22" creationId="{1C9B569F-6608-0352-5C2A-DF8C975B95F4}"/>
          </ac:grpSpMkLst>
        </pc:grpChg>
        <pc:grpChg chg="del">
          <ac:chgData name="Bernscherer Katharina" userId="7cc60d01-99b9-4177-90f6-b949ecd52be4" providerId="ADAL" clId="{82CFE524-C32C-49AD-A7E4-CA4E92EAE03F}" dt="2023-06-28T11:04:41.731" v="315" actId="478"/>
          <ac:grpSpMkLst>
            <pc:docMk/>
            <pc:sldMk cId="3808663048" sldId="483"/>
            <ac:grpSpMk id="28" creationId="{04C2799A-7F46-61A9-0383-3DF2F63FFBE6}"/>
          </ac:grpSpMkLst>
        </pc:grpChg>
        <pc:grpChg chg="del">
          <ac:chgData name="Bernscherer Katharina" userId="7cc60d01-99b9-4177-90f6-b949ecd52be4" providerId="ADAL" clId="{82CFE524-C32C-49AD-A7E4-CA4E92EAE03F}" dt="2023-06-28T11:04:41.731" v="315" actId="478"/>
          <ac:grpSpMkLst>
            <pc:docMk/>
            <pc:sldMk cId="3808663048" sldId="483"/>
            <ac:grpSpMk id="33" creationId="{BC38977A-0826-288D-034E-A82E6125E53A}"/>
          </ac:grpSpMkLst>
        </pc:grpChg>
        <pc:grpChg chg="del">
          <ac:chgData name="Bernscherer Katharina" userId="7cc60d01-99b9-4177-90f6-b949ecd52be4" providerId="ADAL" clId="{82CFE524-C32C-49AD-A7E4-CA4E92EAE03F}" dt="2023-06-28T11:04:41.731" v="315" actId="478"/>
          <ac:grpSpMkLst>
            <pc:docMk/>
            <pc:sldMk cId="3808663048" sldId="483"/>
            <ac:grpSpMk id="38" creationId="{5BE0BE8F-5DC0-74A1-8BF5-6AD37306A094}"/>
          </ac:grpSpMkLst>
        </pc:grpChg>
        <pc:picChg chg="add mod">
          <ac:chgData name="Bernscherer Katharina" userId="7cc60d01-99b9-4177-90f6-b949ecd52be4" providerId="ADAL" clId="{82CFE524-C32C-49AD-A7E4-CA4E92EAE03F}" dt="2023-06-28T11:04:44.782" v="317"/>
          <ac:picMkLst>
            <pc:docMk/>
            <pc:sldMk cId="3808663048" sldId="483"/>
            <ac:picMk id="4" creationId="{37BAB6C4-77F3-232F-4D01-A576490CB548}"/>
          </ac:picMkLst>
        </pc:picChg>
        <pc:picChg chg="mod">
          <ac:chgData name="Bernscherer Katharina" userId="7cc60d01-99b9-4177-90f6-b949ecd52be4" providerId="ADAL" clId="{82CFE524-C32C-49AD-A7E4-CA4E92EAE03F}" dt="2023-06-28T11:05:05.423" v="337"/>
          <ac:picMkLst>
            <pc:docMk/>
            <pc:sldMk cId="3808663048" sldId="483"/>
            <ac:picMk id="10" creationId="{8FE3A3D7-17FD-5ADF-6820-FD1B2FA1F6B3}"/>
          </ac:picMkLst>
        </pc:picChg>
      </pc:sldChg>
      <pc:sldMasterChg chg="modSldLayout">
        <pc:chgData name="Bernscherer Katharina" userId="7cc60d01-99b9-4177-90f6-b949ecd52be4" providerId="ADAL" clId="{82CFE524-C32C-49AD-A7E4-CA4E92EAE03F}" dt="2023-06-27T09:20:29.322" v="27" actId="20577"/>
        <pc:sldMasterMkLst>
          <pc:docMk/>
          <pc:sldMasterMk cId="1446354303" sldId="2147483648"/>
        </pc:sldMasterMkLst>
        <pc:sldLayoutChg chg="modSp mod">
          <pc:chgData name="Bernscherer Katharina" userId="7cc60d01-99b9-4177-90f6-b949ecd52be4" providerId="ADAL" clId="{82CFE524-C32C-49AD-A7E4-CA4E92EAE03F}" dt="2023-06-27T09:20:29.322" v="27" actId="20577"/>
          <pc:sldLayoutMkLst>
            <pc:docMk/>
            <pc:sldMasterMk cId="1446354303" sldId="2147483648"/>
            <pc:sldLayoutMk cId="3794703043" sldId="2147483661"/>
          </pc:sldLayoutMkLst>
          <pc:spChg chg="mod">
            <ac:chgData name="Bernscherer Katharina" userId="7cc60d01-99b9-4177-90f6-b949ecd52be4" providerId="ADAL" clId="{82CFE524-C32C-49AD-A7E4-CA4E92EAE03F}" dt="2023-06-27T09:20:29.322" v="27" actId="20577"/>
            <ac:spMkLst>
              <pc:docMk/>
              <pc:sldMasterMk cId="1446354303" sldId="2147483648"/>
              <pc:sldLayoutMk cId="3794703043" sldId="2147483661"/>
              <ac:spMk id="25" creationId="{C4465966-21E6-49D4-9F01-2D0696BA35E3}"/>
            </ac:spMkLst>
          </pc:spChg>
        </pc:sldLayoutChg>
      </pc:sldMasterChg>
    </pc:docChg>
  </pc:docChgLst>
  <pc:docChgLst>
    <pc:chgData name="Raso Andrea" userId="35234fb4-5e65-4a50-a07c-07e9f162eb34" providerId="ADAL" clId="{3B8F492F-B26F-412B-8A3F-B0850160466C}"/>
    <pc:docChg chg="undo custSel modMainMaster">
      <pc:chgData name="Raso Andrea" userId="35234fb4-5e65-4a50-a07c-07e9f162eb34" providerId="ADAL" clId="{3B8F492F-B26F-412B-8A3F-B0850160466C}" dt="2022-02-03T12:25:51.685" v="178" actId="478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7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106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09" cy="267658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D064F10-A9AA-4F90-85A4-5DB260E1873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40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64F10-A9AA-4F90-85A4-5DB260E1873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350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BD064F10-A9AA-4F90-85A4-5DB260E1873F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5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67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BD064F10-A9AA-4F90-85A4-5DB260E1873F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6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878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BD064F10-A9AA-4F90-85A4-5DB260E1873F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7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121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BD064F10-A9AA-4F90-85A4-5DB260E1873F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8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02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youtube.com/awsibw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facebook.com/awsibw" TargetMode="External"/><Relationship Id="rId5" Type="http://schemas.openxmlformats.org/officeDocument/2006/relationships/image" Target="../media/image5.jpg"/><Relationship Id="rId10" Type="http://schemas.openxmlformats.org/officeDocument/2006/relationships/hyperlink" Target="https://aws.ibw.at/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hyperlink" Target="instragram.com/awsibw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C011D-B115-46CE-96EF-7A3663BD6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519820"/>
            <a:ext cx="8395200" cy="1782123"/>
          </a:xfrm>
          <a:solidFill>
            <a:schemeClr val="bg1"/>
          </a:solidFill>
          <a:effectLst/>
        </p:spPr>
        <p:txBody>
          <a:bodyPr anchor="ctr">
            <a:normAutofit/>
          </a:bodyPr>
          <a:lstStyle>
            <a:lvl1pPr marL="720725" indent="0" algn="l">
              <a:lnSpc>
                <a:spcPct val="80000"/>
              </a:lnSpc>
              <a:defRPr sz="4800" b="1">
                <a:solidFill>
                  <a:srgbClr val="D2232B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482BF2A-1590-4545-A120-E9F04B3B35AB}"/>
              </a:ext>
            </a:extLst>
          </p:cNvPr>
          <p:cNvSpPr/>
          <p:nvPr userDrawn="1"/>
        </p:nvSpPr>
        <p:spPr>
          <a:xfrm>
            <a:off x="-1" y="0"/>
            <a:ext cx="570451" cy="1170616"/>
          </a:xfrm>
          <a:prstGeom prst="rect">
            <a:avLst/>
          </a:prstGeom>
          <a:solidFill>
            <a:srgbClr val="D2232B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800" b="1" dirty="0"/>
              <a:t>SEK 1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E80BAC6-0C16-4599-992D-CF6DFCCBAB5B}"/>
              </a:ext>
            </a:extLst>
          </p:cNvPr>
          <p:cNvGrpSpPr/>
          <p:nvPr userDrawn="1"/>
        </p:nvGrpSpPr>
        <p:grpSpPr>
          <a:xfrm>
            <a:off x="-1" y="1167483"/>
            <a:ext cx="8393229" cy="352337"/>
            <a:chOff x="0" y="1982794"/>
            <a:chExt cx="8405769" cy="352338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4465966-21E6-49D4-9F01-2D0696BA35E3}"/>
                </a:ext>
              </a:extLst>
            </p:cNvPr>
            <p:cNvSpPr/>
            <p:nvPr/>
          </p:nvSpPr>
          <p:spPr>
            <a:xfrm>
              <a:off x="0" y="1982794"/>
              <a:ext cx="8405769" cy="352338"/>
            </a:xfrm>
            <a:prstGeom prst="rect">
              <a:avLst/>
            </a:prstGeom>
            <a:solidFill>
              <a:srgbClr val="5365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725"/>
              <a:r>
                <a:rPr lang="de-AT" b="1" cap="all" spc="100" baseline="0" dirty="0"/>
                <a:t>Betriebs- und Volkswirtschaft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C65005B6-525A-4373-86C0-B03313BA557E}"/>
                </a:ext>
              </a:extLst>
            </p:cNvPr>
            <p:cNvSpPr txBox="1"/>
            <p:nvPr/>
          </p:nvSpPr>
          <p:spPr>
            <a:xfrm>
              <a:off x="7584230" y="2011291"/>
              <a:ext cx="765004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AT" sz="1400" b="1" dirty="0">
                  <a:solidFill>
                    <a:schemeClr val="bg1"/>
                  </a:solidFill>
                </a:rPr>
                <a:t>12/2023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07F72E4-CDC1-4EC3-917C-A1E115D38332}"/>
              </a:ext>
            </a:extLst>
          </p:cNvPr>
          <p:cNvGrpSpPr/>
          <p:nvPr userDrawn="1"/>
        </p:nvGrpSpPr>
        <p:grpSpPr>
          <a:xfrm flipH="1">
            <a:off x="6437" y="4485829"/>
            <a:ext cx="12185563" cy="2372171"/>
            <a:chOff x="6437" y="4485829"/>
            <a:chExt cx="12185563" cy="237217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79377E56-F395-460D-A83A-B8981F375D02}"/>
                </a:ext>
              </a:extLst>
            </p:cNvPr>
            <p:cNvPicPr/>
            <p:nvPr userDrawn="1"/>
          </p:nvPicPr>
          <p:blipFill rotWithShape="1">
            <a:blip r:embed="rId2">
              <a:clrChange>
                <a:clrFrom>
                  <a:srgbClr val="F6F9F9"/>
                </a:clrFrom>
                <a:clrTo>
                  <a:srgbClr val="F6F9F9">
                    <a:alpha val="0"/>
                  </a:srgbClr>
                </a:clrTo>
              </a:clrChange>
            </a:blip>
            <a:srcRect l="868" r="-72" b="41705"/>
            <a:stretch/>
          </p:blipFill>
          <p:spPr bwMode="auto">
            <a:xfrm>
              <a:off x="6437" y="4485829"/>
              <a:ext cx="12185563" cy="161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10F3E37-434A-44DF-8EED-1BC5FB68A63A}"/>
                </a:ext>
              </a:extLst>
            </p:cNvPr>
            <p:cNvSpPr/>
            <p:nvPr userDrawn="1"/>
          </p:nvSpPr>
          <p:spPr>
            <a:xfrm>
              <a:off x="8246378" y="5533901"/>
              <a:ext cx="3930796" cy="1324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AF4EAB6-8CAF-4168-83DB-C08172DE243E}"/>
                </a:ext>
              </a:extLst>
            </p:cNvPr>
            <p:cNvSpPr/>
            <p:nvPr userDrawn="1"/>
          </p:nvSpPr>
          <p:spPr>
            <a:xfrm>
              <a:off x="6437" y="6070749"/>
              <a:ext cx="12177174" cy="78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389828D-27C2-4F0A-A5FC-36D08C46EC41}"/>
                </a:ext>
              </a:extLst>
            </p:cNvPr>
            <p:cNvSpPr/>
            <p:nvPr userDrawn="1"/>
          </p:nvSpPr>
          <p:spPr>
            <a:xfrm>
              <a:off x="8094492" y="5829597"/>
              <a:ext cx="223026" cy="302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30" name="Titel 1">
            <a:extLst>
              <a:ext uri="{FF2B5EF4-FFF2-40B4-BE49-F238E27FC236}">
                <a16:creationId xmlns:a16="http://schemas.microsoft.com/office/drawing/2014/main" id="{425ACA97-885F-4309-B39E-6464CB8327DA}"/>
              </a:ext>
            </a:extLst>
          </p:cNvPr>
          <p:cNvSpPr txBox="1">
            <a:spLocks/>
          </p:cNvSpPr>
          <p:nvPr userDrawn="1"/>
        </p:nvSpPr>
        <p:spPr>
          <a:xfrm>
            <a:off x="4573973" y="6033149"/>
            <a:ext cx="2569288" cy="27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spc="0" baseline="0" dirty="0">
                <a:solidFill>
                  <a:schemeClr val="tx1"/>
                </a:solidFill>
                <a:latin typeface="Corbel" panose="020B0503020204020204" pitchFamily="34" charset="0"/>
              </a:rPr>
              <a:t>Mit freundlicher Unterstützung unseres Projektpartners:</a:t>
            </a:r>
          </a:p>
        </p:txBody>
      </p:sp>
      <p:pic>
        <p:nvPicPr>
          <p:cNvPr id="31" name="Grafik 30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36588E0C-735E-489E-AC2E-7AEB2E4C9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3" y="5573461"/>
            <a:ext cx="3820299" cy="101955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CF3731E-A52A-4053-BD2A-3EFD542A7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102"/>
          <a:stretch/>
        </p:blipFill>
        <p:spPr>
          <a:xfrm>
            <a:off x="9053670" y="6266164"/>
            <a:ext cx="880986" cy="360000"/>
          </a:xfrm>
          <a:prstGeom prst="rect">
            <a:avLst/>
          </a:prstGeom>
        </p:spPr>
      </p:pic>
      <p:pic>
        <p:nvPicPr>
          <p:cNvPr id="33" name="Grafik 3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8200720-BE56-4962-90CF-146E415202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74" y="6357359"/>
            <a:ext cx="904445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C5CDB-ED9B-4087-90F1-B4F709D1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08E5A3-4817-4781-A37B-213EB8504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531966-AF1B-49F2-BDAB-2DCF8E02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6C10BB-C36D-4C50-A991-71DDA1C5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06.12.2024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AC29EB-C3BF-4AC6-9EC2-1884C055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24ED25-10AC-47F4-B38B-2845F58D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843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E1B1-AEF3-4F82-AC93-58953CF3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EA538F-0D3B-4979-8BD0-60DAFA23B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975241-A412-4105-B6F1-86EC2D50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06.12.2024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CF5A72-D18D-48D1-A376-8C79205E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8DD077-819D-4A4B-8B8B-8446652B5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060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C653AAC-E53F-4349-94D5-23635F1F9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FCEAD2-DABF-491A-BBA9-5F4CFEF9F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A4A179-8B46-4F55-B806-FC4BA6AB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06.12.2024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1234C8-71B7-486D-896F-97F1BDF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B492B-B643-4793-997B-F3551E19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069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B6AE381-7826-46B5-8F2B-3051E35AE1D9}"/>
              </a:ext>
            </a:extLst>
          </p:cNvPr>
          <p:cNvSpPr/>
          <p:nvPr userDrawn="1"/>
        </p:nvSpPr>
        <p:spPr bwMode="blackWhite">
          <a:xfrm>
            <a:off x="394099" y="1633794"/>
            <a:ext cx="9115661" cy="207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16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6193A-7BF9-4454-886A-BE4A1730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6816"/>
            <a:ext cx="8585282" cy="1563624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lang="de-AT" sz="3600" b="1" kern="1200" dirty="0">
                <a:solidFill>
                  <a:schemeClr val="accent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5EF863-7FFF-4335-AB7D-2763D08BE336}"/>
              </a:ext>
            </a:extLst>
          </p:cNvPr>
          <p:cNvSpPr/>
          <p:nvPr userDrawn="1"/>
        </p:nvSpPr>
        <p:spPr>
          <a:xfrm>
            <a:off x="9509760" y="1633613"/>
            <a:ext cx="2288140" cy="207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160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A751B8F-46B2-4DFA-B994-07A12B422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200" y="2863682"/>
            <a:ext cx="1634152" cy="61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2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E66503BD-84A8-4E73-A36B-78C524FE386A}"/>
              </a:ext>
            </a:extLst>
          </p:cNvPr>
          <p:cNvSpPr/>
          <p:nvPr userDrawn="1"/>
        </p:nvSpPr>
        <p:spPr>
          <a:xfrm>
            <a:off x="0" y="-23649"/>
            <a:ext cx="12192000" cy="1152000"/>
          </a:xfrm>
          <a:prstGeom prst="flowChartProcess">
            <a:avLst/>
          </a:prstGeom>
          <a:solidFill>
            <a:srgbClr val="2F4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219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75A33-D324-49B6-91F0-48E73E6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07" y="54837"/>
            <a:ext cx="11204155" cy="10064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0FA13-F3CC-4444-93B8-DFA12EDF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7" y="1564395"/>
            <a:ext cx="11204155" cy="46125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5959FF-E3FA-4598-854E-93AA00BC8AE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25" y="6526747"/>
            <a:ext cx="590550" cy="22098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21746AD-D4E2-4886-8861-356AADC2F5B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2707" y="6518085"/>
            <a:ext cx="10980000" cy="2209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b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b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b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637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9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97378B0-54D3-415B-8F48-D9C9E5763323}"/>
              </a:ext>
            </a:extLst>
          </p:cNvPr>
          <p:cNvSpPr/>
          <p:nvPr userDrawn="1"/>
        </p:nvSpPr>
        <p:spPr bwMode="blackWhite">
          <a:xfrm>
            <a:off x="475447" y="802951"/>
            <a:ext cx="7219763" cy="4152435"/>
          </a:xfrm>
          <a:prstGeom prst="rect">
            <a:avLst/>
          </a:prstGeom>
          <a:solidFill>
            <a:srgbClr val="2F4F7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Arbeitsgemeinschaft Wirtschaft und Schule (AWS) ist ein Projekt des Instituts für Bildungsforschung der Wirtschaft (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ibw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Projektpartner sind die Wirtschaftskammer Österreich (WKO) und der Österreichische Sparkassenverband. 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Projektleiter: Mag. Josef Wallner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Autorinnen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Karina Schnabl MSc, Katharina </a:t>
            </a:r>
            <a:r>
              <a:rPr lang="de-AT" sz="140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Bernscherer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40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MSc</a:t>
            </a:r>
            <a:endParaRPr lang="de-AT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Redaktion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Dr. Andrea Raso, Mag. Josef Wallner</a:t>
            </a:r>
          </a:p>
          <a:p>
            <a:pPr marL="355600" indent="0"/>
            <a:endParaRPr lang="de-AT" sz="5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pPr marL="355600" indent="0"/>
            <a:r>
              <a:rPr lang="de-AT" sz="1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Gestaltung</a:t>
            </a:r>
            <a:r>
              <a:rPr lang="de-AT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: Dr. Andrea Raso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3D0C953-9389-45E0-855C-7A7521BE1AA3}"/>
              </a:ext>
            </a:extLst>
          </p:cNvPr>
          <p:cNvGrpSpPr/>
          <p:nvPr userDrawn="1"/>
        </p:nvGrpSpPr>
        <p:grpSpPr>
          <a:xfrm>
            <a:off x="6437" y="4485829"/>
            <a:ext cx="12177174" cy="2372171"/>
            <a:chOff x="6437" y="4485829"/>
            <a:chExt cx="12177174" cy="2372171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4B466F2-8524-41E9-9C2D-8EB144D5A46B}"/>
                </a:ext>
              </a:extLst>
            </p:cNvPr>
            <p:cNvPicPr/>
            <p:nvPr userDrawn="1"/>
          </p:nvPicPr>
          <p:blipFill rotWithShape="1">
            <a:blip r:embed="rId2">
              <a:clrChange>
                <a:clrFrom>
                  <a:srgbClr val="F6F9F9"/>
                </a:clrFrom>
                <a:clrTo>
                  <a:srgbClr val="F6F9F9">
                    <a:alpha val="0"/>
                  </a:srgbClr>
                </a:clrTo>
              </a:clrChange>
            </a:blip>
            <a:srcRect l="869" r="36440" b="41705"/>
            <a:stretch/>
          </p:blipFill>
          <p:spPr bwMode="auto">
            <a:xfrm>
              <a:off x="6437" y="4485829"/>
              <a:ext cx="12177173" cy="16123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9F9714C-E515-4E59-839F-5507F0C83328}"/>
                </a:ext>
              </a:extLst>
            </p:cNvPr>
            <p:cNvSpPr/>
            <p:nvPr userDrawn="1"/>
          </p:nvSpPr>
          <p:spPr>
            <a:xfrm>
              <a:off x="6437" y="6070749"/>
              <a:ext cx="12177174" cy="787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7" name="Titel 1">
            <a:extLst>
              <a:ext uri="{FF2B5EF4-FFF2-40B4-BE49-F238E27FC236}">
                <a16:creationId xmlns:a16="http://schemas.microsoft.com/office/drawing/2014/main" id="{FC7ED80B-B2F9-458E-8D52-748F96F9BF38}"/>
              </a:ext>
            </a:extLst>
          </p:cNvPr>
          <p:cNvSpPr txBox="1">
            <a:spLocks/>
          </p:cNvSpPr>
          <p:nvPr userDrawn="1"/>
        </p:nvSpPr>
        <p:spPr>
          <a:xfrm>
            <a:off x="385947" y="6033149"/>
            <a:ext cx="2569288" cy="27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spc="0" baseline="0" dirty="0">
                <a:solidFill>
                  <a:schemeClr val="tx1"/>
                </a:solidFill>
                <a:latin typeface="Corbel" panose="020B0503020204020204" pitchFamily="34" charset="0"/>
              </a:rPr>
              <a:t>Mit freundlicher Unterstützung unseres Projektpartners: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EFAA0F9-AE80-4B49-A52F-8F1A3137C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02"/>
          <a:stretch/>
        </p:blipFill>
        <p:spPr>
          <a:xfrm>
            <a:off x="3668227" y="6266164"/>
            <a:ext cx="880986" cy="360000"/>
          </a:xfrm>
          <a:prstGeom prst="rect">
            <a:avLst/>
          </a:prstGeom>
        </p:spPr>
      </p:pic>
      <p:pic>
        <p:nvPicPr>
          <p:cNvPr id="20" name="Grafik 1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192140F-B351-40A8-8DE1-4FC49EFF74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8" y="6357359"/>
            <a:ext cx="904445" cy="280800"/>
          </a:xfrm>
          <a:prstGeom prst="rect">
            <a:avLst/>
          </a:prstGeom>
        </p:spPr>
      </p:pic>
      <p:pic>
        <p:nvPicPr>
          <p:cNvPr id="10" name="Grafik 9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7EDE1C8D-7348-4589-B7EA-3794204625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78" y="5942932"/>
            <a:ext cx="2665474" cy="711359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1E7A7F8-251A-482D-8745-AA55D66DB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7877" t="20970" r="31232" b="42523"/>
          <a:stretch/>
        </p:blipFill>
        <p:spPr>
          <a:xfrm>
            <a:off x="8351711" y="1883964"/>
            <a:ext cx="906036" cy="9000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8F3792E-09F1-4505-83A8-5AE5A029A72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55942" y="2960673"/>
            <a:ext cx="897575" cy="90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7EAF4B3-46E5-4BB3-8B9A-A4F1CC4F8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9398" b="9461"/>
          <a:stretch/>
        </p:blipFill>
        <p:spPr>
          <a:xfrm>
            <a:off x="8366276" y="807256"/>
            <a:ext cx="876907" cy="90000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4C05C40A-4F15-4336-9A8C-81649CBE7DAB}"/>
              </a:ext>
            </a:extLst>
          </p:cNvPr>
          <p:cNvSpPr txBox="1"/>
          <p:nvPr userDrawn="1"/>
        </p:nvSpPr>
        <p:spPr>
          <a:xfrm>
            <a:off x="9317298" y="1026424"/>
            <a:ext cx="17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chemeClr val="accent6"/>
                </a:solidFill>
              </a:rPr>
              <a:t>AWS.ibw.at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94CB3F7-C71A-49E3-B5F5-B92B16FDD8A3}"/>
              </a:ext>
            </a:extLst>
          </p:cNvPr>
          <p:cNvSpPr txBox="1"/>
          <p:nvPr userDrawn="1"/>
        </p:nvSpPr>
        <p:spPr>
          <a:xfrm>
            <a:off x="9317298" y="1988645"/>
            <a:ext cx="2157963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AT" sz="2400" b="0" dirty="0">
                <a:solidFill>
                  <a:schemeClr val="accent6"/>
                </a:solidFill>
              </a:rPr>
              <a:t>facebook.com/</a:t>
            </a:r>
            <a:br>
              <a:rPr lang="de-AT" sz="2400" b="0" dirty="0">
                <a:solidFill>
                  <a:schemeClr val="accent6"/>
                </a:solidFill>
              </a:rPr>
            </a:br>
            <a:r>
              <a:rPr lang="de-AT" sz="2400" b="1" dirty="0" err="1">
                <a:solidFill>
                  <a:schemeClr val="accent6"/>
                </a:solidFill>
              </a:rPr>
              <a:t>AWSibw</a:t>
            </a:r>
            <a:endParaRPr lang="de-AT" sz="2400" b="1" dirty="0">
              <a:solidFill>
                <a:schemeClr val="accent6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98BBA28-CC86-496E-9DAF-35C7B3516147}"/>
              </a:ext>
            </a:extLst>
          </p:cNvPr>
          <p:cNvSpPr txBox="1"/>
          <p:nvPr userDrawn="1"/>
        </p:nvSpPr>
        <p:spPr>
          <a:xfrm>
            <a:off x="9317298" y="3065354"/>
            <a:ext cx="1959191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AT" sz="2400" b="0" dirty="0">
                <a:solidFill>
                  <a:schemeClr val="accent6"/>
                </a:solidFill>
              </a:rPr>
              <a:t>youtube.com/</a:t>
            </a:r>
            <a:br>
              <a:rPr lang="de-AT" sz="2400" b="0" dirty="0">
                <a:solidFill>
                  <a:schemeClr val="accent6"/>
                </a:solidFill>
              </a:rPr>
            </a:br>
            <a:r>
              <a:rPr lang="de-AT" sz="2400" b="1" dirty="0" err="1">
                <a:solidFill>
                  <a:schemeClr val="accent6"/>
                </a:solidFill>
              </a:rPr>
              <a:t>AWSibw</a:t>
            </a:r>
            <a:endParaRPr lang="de-AT" sz="2400" b="1" dirty="0">
              <a:solidFill>
                <a:schemeClr val="accent6"/>
              </a:solidFill>
            </a:endParaRPr>
          </a:p>
        </p:txBody>
      </p:sp>
      <p:sp>
        <p:nvSpPr>
          <p:cNvPr id="2" name="Rechteck 1">
            <a:hlinkClick r:id="rId10"/>
            <a:extLst>
              <a:ext uri="{FF2B5EF4-FFF2-40B4-BE49-F238E27FC236}">
                <a16:creationId xmlns:a16="http://schemas.microsoft.com/office/drawing/2014/main" id="{241B590E-3D49-406C-9882-BAF69EF9E596}"/>
              </a:ext>
            </a:extLst>
          </p:cNvPr>
          <p:cNvSpPr/>
          <p:nvPr userDrawn="1"/>
        </p:nvSpPr>
        <p:spPr>
          <a:xfrm>
            <a:off x="8351711" y="802952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>
            <a:hlinkClick r:id="rId11"/>
            <a:extLst>
              <a:ext uri="{FF2B5EF4-FFF2-40B4-BE49-F238E27FC236}">
                <a16:creationId xmlns:a16="http://schemas.microsoft.com/office/drawing/2014/main" id="{CF5A6128-BD4A-4922-A5AD-878352D0ED22}"/>
              </a:ext>
            </a:extLst>
          </p:cNvPr>
          <p:cNvSpPr/>
          <p:nvPr userDrawn="1"/>
        </p:nvSpPr>
        <p:spPr>
          <a:xfrm>
            <a:off x="8386770" y="1882852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>
            <a:hlinkClick r:id="rId12"/>
            <a:extLst>
              <a:ext uri="{FF2B5EF4-FFF2-40B4-BE49-F238E27FC236}">
                <a16:creationId xmlns:a16="http://schemas.microsoft.com/office/drawing/2014/main" id="{9A99680F-B7B6-4B36-8D89-6A45463F9496}"/>
              </a:ext>
            </a:extLst>
          </p:cNvPr>
          <p:cNvSpPr/>
          <p:nvPr userDrawn="1"/>
        </p:nvSpPr>
        <p:spPr>
          <a:xfrm>
            <a:off x="8360260" y="2968427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2C4CCB-260D-4A28-9CF2-8042A3EFE6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76" y="4058439"/>
            <a:ext cx="900000" cy="90000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ED906F9-1361-4A6A-980C-A01A2E5B5C33}"/>
              </a:ext>
            </a:extLst>
          </p:cNvPr>
          <p:cNvSpPr txBox="1"/>
          <p:nvPr userDrawn="1"/>
        </p:nvSpPr>
        <p:spPr>
          <a:xfrm>
            <a:off x="9317298" y="4180081"/>
            <a:ext cx="2295821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>
              <a:lnSpc>
                <a:spcPct val="80000"/>
              </a:lnSpc>
            </a:pPr>
            <a:r>
              <a:rPr lang="de-AT" sz="2400" b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instragram.com/</a:t>
            </a:r>
            <a:br>
              <a:rPr lang="de-AT" sz="2400" b="0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</a:br>
            <a:r>
              <a:rPr lang="de-AT" sz="2400" b="1" kern="120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AWSibw</a:t>
            </a:r>
            <a:endParaRPr lang="de-AT" sz="2400" b="1" kern="12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Rechteck 39">
            <a:hlinkClick r:id="rId14"/>
            <a:extLst>
              <a:ext uri="{FF2B5EF4-FFF2-40B4-BE49-F238E27FC236}">
                <a16:creationId xmlns:a16="http://schemas.microsoft.com/office/drawing/2014/main" id="{7E390223-414F-4315-BB11-995F4BEFA79A}"/>
              </a:ext>
            </a:extLst>
          </p:cNvPr>
          <p:cNvSpPr/>
          <p:nvPr userDrawn="1"/>
        </p:nvSpPr>
        <p:spPr>
          <a:xfrm>
            <a:off x="8361605" y="4059097"/>
            <a:ext cx="312355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8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8469371-6E8B-4CE7-95AC-59DD56992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0E7C4-519F-4FF8-9E97-6FB1648D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993F1-D84A-4185-B57E-E0D7D4105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6A98B0-09F4-4D52-AA72-F7D4ED346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3040E9-7E85-4C1D-AFB4-691C62AA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0772-E5B1-43F7-8DE5-4DD7945F9001}" type="datetimeFigureOut">
              <a:rPr lang="de-AT" smtClean="0"/>
              <a:t>06.12.2024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607B63-152D-47A3-B31A-F155BB00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FF2581-B584-4CF0-A3D0-05247F80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298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2D97D-DE05-4621-AC51-08C9FD65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7104F9-33ED-49E4-A4B1-76B725DF5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D5A9AE-FD27-4E1F-BF6D-4FEC26D4E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A9D32A-6884-4828-BA82-DE333EBAC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33350F-B1F9-4FCB-A56A-819F87081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715057-535D-436E-8442-835AF1BC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0772-E5B1-43F7-8DE5-4DD7945F9001}" type="datetimeFigureOut">
              <a:rPr lang="de-AT" smtClean="0"/>
              <a:t>06.12.2024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386FE55-1523-44D5-A20E-2500AB59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4F2A68A-55FB-42D1-B51F-EC5E0B0B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38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A258F-C72C-41E1-AB8A-85E2D73F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8C58E-0015-4EB4-9F32-3106B83C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8C2A14-6660-4DE9-88DB-517DB6B84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2FA18-BA92-4078-8119-7A56BD5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pPr/>
              <a:t>06.12.2024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FA33C7-204A-4880-AF35-A6FAF9A7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E24FC2-8ACC-43D3-8909-9E1BF978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81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EECD63-1F2C-4C7D-B551-BC6CAEFB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4615B7-56EB-497C-93D6-5895F0213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022B39-5FE1-4806-9FA4-5A0E0BF21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0772-E5B1-43F7-8DE5-4DD7945F9001}" type="datetimeFigureOut">
              <a:rPr lang="de-AT" smtClean="0"/>
              <a:t>06.12.2024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01B6B-DF28-4CFE-9BD3-80742CB98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56ED42-9EE7-47E5-8EFA-48DA95666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315A-3254-4701-B7F2-C12C39AFF7B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635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  <p:sldLayoutId id="2147483654" r:id="rId5"/>
    <p:sldLayoutId id="2147483660" r:id="rId6"/>
    <p:sldLayoutId id="2147483652" r:id="rId7"/>
    <p:sldLayoutId id="214748365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A9B73355-6B1B-4860-9734-1520DC1A5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Umgang mit Geld</a:t>
            </a:r>
          </a:p>
        </p:txBody>
      </p:sp>
    </p:spTree>
    <p:extLst>
      <p:ext uri="{BB962C8B-B14F-4D97-AF65-F5344CB8AC3E}">
        <p14:creationId xmlns:p14="http://schemas.microsoft.com/office/powerpoint/2010/main" val="292718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4C79E6C-4087-2290-95B0-87770F0227F8}"/>
              </a:ext>
            </a:extLst>
          </p:cNvPr>
          <p:cNvGrpSpPr/>
          <p:nvPr/>
        </p:nvGrpSpPr>
        <p:grpSpPr>
          <a:xfrm>
            <a:off x="34978" y="6381460"/>
            <a:ext cx="510999" cy="434974"/>
            <a:chOff x="-12551" y="0"/>
            <a:chExt cx="512003" cy="436184"/>
          </a:xfrm>
        </p:grpSpPr>
        <p:pic>
          <p:nvPicPr>
            <p:cNvPr id="6" name="Grafik 5" descr="Bleistift">
              <a:extLst>
                <a:ext uri="{FF2B5EF4-FFF2-40B4-BE49-F238E27FC236}">
                  <a16:creationId xmlns:a16="http://schemas.microsoft.com/office/drawing/2014/main" id="{A8F0E900-10C9-A910-615A-C9E3BA5F7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2551" y="0"/>
              <a:ext cx="396000" cy="396000"/>
            </a:xfrm>
            <a:prstGeom prst="rect">
              <a:avLst/>
            </a:prstGeom>
          </p:spPr>
        </p:pic>
        <p:sp>
          <p:nvSpPr>
            <p:cNvPr id="5" name="Textfeld 2">
              <a:extLst>
                <a:ext uri="{FF2B5EF4-FFF2-40B4-BE49-F238E27FC236}">
                  <a16:creationId xmlns:a16="http://schemas.microsoft.com/office/drawing/2014/main" id="{F92B032B-E4DC-6534-C265-D14E75908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17" y="114874"/>
              <a:ext cx="381635" cy="32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 dirty="0">
                  <a:solidFill>
                    <a:srgbClr val="B90000"/>
                  </a:solidFill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de-AT" sz="1100" dirty="0">
                <a:solidFill>
                  <a:srgbClr val="B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B85D666-69E0-4508-8396-FC98119A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79500">
              <a:lnSpc>
                <a:spcPct val="100000"/>
              </a:lnSpc>
            </a:pPr>
            <a:r>
              <a:rPr lang="de-AT" dirty="0"/>
              <a:t>Was kostet es </a:t>
            </a:r>
            <a:r>
              <a:rPr lang="de-AT"/>
              <a:t>mich wirklich?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996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6EBD0-DD5B-405D-98CD-85A417F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Faustregel: </a:t>
            </a:r>
            <a:r>
              <a:rPr lang="de-DE" b="0" dirty="0"/>
              <a:t>Kosten pro Verwendung</a:t>
            </a:r>
            <a:endParaRPr lang="de-AT" b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31D6ED-C253-45DA-6B1B-41CEC1B86F79}"/>
              </a:ext>
            </a:extLst>
          </p:cNvPr>
          <p:cNvSpPr txBox="1"/>
          <p:nvPr/>
        </p:nvSpPr>
        <p:spPr>
          <a:xfrm>
            <a:off x="924210" y="1465509"/>
            <a:ext cx="1053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Beispiel: </a:t>
            </a:r>
            <a:r>
              <a:rPr lang="de-DE" dirty="0"/>
              <a:t>Samira möchte sich eine Verkleidung für den Faschingsumzug in ihrem Ort kaufen und überlegt zwischen diesen beiden Kostümen:</a:t>
            </a:r>
            <a:endParaRPr lang="de-AT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7785A3E-6FFA-2F31-4365-AE7BFA6A9353}"/>
              </a:ext>
            </a:extLst>
          </p:cNvPr>
          <p:cNvSpPr/>
          <p:nvPr/>
        </p:nvSpPr>
        <p:spPr>
          <a:xfrm>
            <a:off x="924210" y="2297208"/>
            <a:ext cx="4320000" cy="4200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Spitzhut mit einfarbiger Füllung">
            <a:extLst>
              <a:ext uri="{FF2B5EF4-FFF2-40B4-BE49-F238E27FC236}">
                <a16:creationId xmlns:a16="http://schemas.microsoft.com/office/drawing/2014/main" id="{9858F8C3-9D8D-C98A-C391-A5130C8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4210" y="2954847"/>
            <a:ext cx="1800000" cy="18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643B75D-AE37-8497-AF5B-16AD060C7C92}"/>
              </a:ext>
            </a:extLst>
          </p:cNvPr>
          <p:cNvSpPr txBox="1"/>
          <p:nvPr/>
        </p:nvSpPr>
        <p:spPr>
          <a:xfrm>
            <a:off x="2000250" y="2370679"/>
            <a:ext cx="2511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Hexenkostüm</a:t>
            </a:r>
          </a:p>
        </p:txBody>
      </p:sp>
      <p:pic>
        <p:nvPicPr>
          <p:cNvPr id="25" name="Grafik 24" descr="Marke Silhouette">
            <a:extLst>
              <a:ext uri="{FF2B5EF4-FFF2-40B4-BE49-F238E27FC236}">
                <a16:creationId xmlns:a16="http://schemas.microsoft.com/office/drawing/2014/main" id="{CC01498E-A249-9BCA-6077-D37D91D74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5773" y="4269654"/>
            <a:ext cx="1062264" cy="1062264"/>
          </a:xfrm>
          <a:prstGeom prst="rect">
            <a:avLst/>
          </a:prstGeom>
        </p:spPr>
      </p:pic>
      <p:pic>
        <p:nvPicPr>
          <p:cNvPr id="27" name="Grafik 26" descr="Informationen Silhouette">
            <a:extLst>
              <a:ext uri="{FF2B5EF4-FFF2-40B4-BE49-F238E27FC236}">
                <a16:creationId xmlns:a16="http://schemas.microsoft.com/office/drawing/2014/main" id="{452958D5-9705-A65D-D8D2-A01AD87602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6963" y="5580302"/>
            <a:ext cx="473075" cy="47307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63784B0F-8F2C-9CA8-8484-0367978BC15A}"/>
              </a:ext>
            </a:extLst>
          </p:cNvPr>
          <p:cNvSpPr txBox="1"/>
          <p:nvPr/>
        </p:nvSpPr>
        <p:spPr>
          <a:xfrm>
            <a:off x="2081812" y="5493673"/>
            <a:ext cx="234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Kostüm trägt sie </a:t>
            </a:r>
            <a:r>
              <a:rPr lang="de-DE" b="1" dirty="0"/>
              <a:t>1x </a:t>
            </a:r>
            <a:r>
              <a:rPr lang="de-DE" dirty="0"/>
              <a:t>in diesem Jahr.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6799396-0582-3B07-471C-E10F1E509E1F}"/>
              </a:ext>
            </a:extLst>
          </p:cNvPr>
          <p:cNvSpPr/>
          <p:nvPr/>
        </p:nvSpPr>
        <p:spPr>
          <a:xfrm>
            <a:off x="6407296" y="2297209"/>
            <a:ext cx="4320000" cy="4200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9" name="Grafik 8" descr="Biene mit einfarbiger Füllung">
            <a:extLst>
              <a:ext uri="{FF2B5EF4-FFF2-40B4-BE49-F238E27FC236}">
                <a16:creationId xmlns:a16="http://schemas.microsoft.com/office/drawing/2014/main" id="{73A93DEC-5F10-6407-9EC6-B9C816270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4391" y="2922709"/>
            <a:ext cx="1800000" cy="1800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4A64DDC-A86E-7B9E-1F3D-DA34455ABF73}"/>
              </a:ext>
            </a:extLst>
          </p:cNvPr>
          <p:cNvSpPr txBox="1"/>
          <p:nvPr/>
        </p:nvSpPr>
        <p:spPr>
          <a:xfrm>
            <a:off x="7284337" y="2365746"/>
            <a:ext cx="2565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Bienenkostüm</a:t>
            </a:r>
          </a:p>
        </p:txBody>
      </p:sp>
      <p:pic>
        <p:nvPicPr>
          <p:cNvPr id="30" name="Grafik 29" descr="Marke Silhouette">
            <a:extLst>
              <a:ext uri="{FF2B5EF4-FFF2-40B4-BE49-F238E27FC236}">
                <a16:creationId xmlns:a16="http://schemas.microsoft.com/office/drawing/2014/main" id="{29F304A9-174F-9C95-796E-170288A9C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7991" y="3784844"/>
            <a:ext cx="1062264" cy="1062264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3ADD9BFF-C3C0-9EDC-BEF0-9F28EF22A48C}"/>
              </a:ext>
            </a:extLst>
          </p:cNvPr>
          <p:cNvSpPr txBox="1"/>
          <p:nvPr/>
        </p:nvSpPr>
        <p:spPr>
          <a:xfrm>
            <a:off x="6919785" y="5288727"/>
            <a:ext cx="380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Faschingsfest in der Schule steht unter dem Motto „Tiere“. Samira würde dieses Kostüm daher </a:t>
            </a:r>
            <a:r>
              <a:rPr lang="de-DE" b="1" dirty="0"/>
              <a:t>2x</a:t>
            </a:r>
            <a:r>
              <a:rPr lang="de-DE" dirty="0"/>
              <a:t> tragen.</a:t>
            </a:r>
          </a:p>
        </p:txBody>
      </p:sp>
      <p:pic>
        <p:nvPicPr>
          <p:cNvPr id="32" name="Grafik 31" descr="Informationen Silhouette">
            <a:extLst>
              <a:ext uri="{FF2B5EF4-FFF2-40B4-BE49-F238E27FC236}">
                <a16:creationId xmlns:a16="http://schemas.microsoft.com/office/drawing/2014/main" id="{3F915160-271E-1BCB-8FBB-3452EB756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2000" y="5565726"/>
            <a:ext cx="473075" cy="473075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76C73F66-22D6-8DF1-9003-40196A4479A0}"/>
              </a:ext>
            </a:extLst>
          </p:cNvPr>
          <p:cNvSpPr txBox="1"/>
          <p:nvPr/>
        </p:nvSpPr>
        <p:spPr>
          <a:xfrm rot="2679825">
            <a:off x="3991461" y="4724221"/>
            <a:ext cx="67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€ 35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1150B3E-FA7A-20AD-AA01-07A941E76081}"/>
              </a:ext>
            </a:extLst>
          </p:cNvPr>
          <p:cNvSpPr txBox="1"/>
          <p:nvPr/>
        </p:nvSpPr>
        <p:spPr>
          <a:xfrm rot="2679825">
            <a:off x="9052162" y="4212806"/>
            <a:ext cx="67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€ 50</a:t>
            </a:r>
            <a:endParaRPr lang="de-AT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8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6EBD0-DD5B-405D-98CD-85A417F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Faustregel: </a:t>
            </a:r>
            <a:r>
              <a:rPr lang="de-DE" b="0" dirty="0"/>
              <a:t>Kosten pro Verwendung</a:t>
            </a:r>
            <a:endParaRPr lang="de-AT" b="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7785A3E-6FFA-2F31-4365-AE7BFA6A9353}"/>
              </a:ext>
            </a:extLst>
          </p:cNvPr>
          <p:cNvSpPr/>
          <p:nvPr/>
        </p:nvSpPr>
        <p:spPr>
          <a:xfrm>
            <a:off x="924210" y="3429000"/>
            <a:ext cx="43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Spitzhut mit einfarbiger Füllung">
            <a:extLst>
              <a:ext uri="{FF2B5EF4-FFF2-40B4-BE49-F238E27FC236}">
                <a16:creationId xmlns:a16="http://schemas.microsoft.com/office/drawing/2014/main" id="{9858F8C3-9D8D-C98A-C391-A5130C8D6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761" y="3497537"/>
            <a:ext cx="568321" cy="56832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643B75D-AE37-8497-AF5B-16AD060C7C92}"/>
              </a:ext>
            </a:extLst>
          </p:cNvPr>
          <p:cNvSpPr txBox="1"/>
          <p:nvPr/>
        </p:nvSpPr>
        <p:spPr>
          <a:xfrm>
            <a:off x="2000250" y="3502470"/>
            <a:ext cx="2511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Hexenkostüm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6799396-0582-3B07-471C-E10F1E509E1F}"/>
              </a:ext>
            </a:extLst>
          </p:cNvPr>
          <p:cNvSpPr/>
          <p:nvPr/>
        </p:nvSpPr>
        <p:spPr>
          <a:xfrm>
            <a:off x="6425957" y="3429000"/>
            <a:ext cx="43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9" name="Grafik 8" descr="Biene mit einfarbiger Füllung">
            <a:extLst>
              <a:ext uri="{FF2B5EF4-FFF2-40B4-BE49-F238E27FC236}">
                <a16:creationId xmlns:a16="http://schemas.microsoft.com/office/drawing/2014/main" id="{73A93DEC-5F10-6407-9EC6-B9C816270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0078" y="3431451"/>
            <a:ext cx="568800" cy="5688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4A64DDC-A86E-7B9E-1F3D-DA34455ABF73}"/>
              </a:ext>
            </a:extLst>
          </p:cNvPr>
          <p:cNvSpPr txBox="1"/>
          <p:nvPr/>
        </p:nvSpPr>
        <p:spPr>
          <a:xfrm>
            <a:off x="7302998" y="3429000"/>
            <a:ext cx="2565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Bienenkostüm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8D49A5-F56D-3F3E-699C-13C8FDEB9FCF}"/>
              </a:ext>
            </a:extLst>
          </p:cNvPr>
          <p:cNvSpPr txBox="1"/>
          <p:nvPr/>
        </p:nvSpPr>
        <p:spPr>
          <a:xfrm>
            <a:off x="1072762" y="4454968"/>
            <a:ext cx="25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Kosten pro Verwendung:</a:t>
            </a:r>
            <a:endParaRPr lang="de-AT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8FEF647-6C04-5FFB-9C02-A29B9D2C1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50008"/>
              </p:ext>
            </p:extLst>
          </p:nvPr>
        </p:nvGraphicFramePr>
        <p:xfrm>
          <a:off x="3584641" y="4318904"/>
          <a:ext cx="6514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58">
                  <a:extLst>
                    <a:ext uri="{9D8B030D-6E8A-4147-A177-3AD203B41FA5}">
                      <a16:colId xmlns:a16="http://schemas.microsoft.com/office/drawing/2014/main" val="485966727"/>
                    </a:ext>
                  </a:extLst>
                </a:gridCol>
              </a:tblGrid>
              <a:tr h="330935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40287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467385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7701224-CE2D-3523-752F-8FD3E854B6AA}"/>
              </a:ext>
            </a:extLst>
          </p:cNvPr>
          <p:cNvSpPr txBox="1"/>
          <p:nvPr/>
        </p:nvSpPr>
        <p:spPr>
          <a:xfrm>
            <a:off x="4226566" y="4454968"/>
            <a:ext cx="74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</a:t>
            </a:r>
            <a:r>
              <a:rPr lang="de-DE" b="1" dirty="0">
                <a:solidFill>
                  <a:schemeClr val="accent6"/>
                </a:solidFill>
              </a:rPr>
              <a:t>€ 35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9F6B012-526C-3B5C-31D6-260FB16ABC23}"/>
              </a:ext>
            </a:extLst>
          </p:cNvPr>
          <p:cNvSpPr txBox="1"/>
          <p:nvPr/>
        </p:nvSpPr>
        <p:spPr>
          <a:xfrm>
            <a:off x="6580078" y="4454968"/>
            <a:ext cx="25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Kosten pro Verwendung:</a:t>
            </a:r>
            <a:endParaRPr lang="de-AT" dirty="0"/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D0577CC-EA89-587E-1061-82C19F619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57615"/>
              </p:ext>
            </p:extLst>
          </p:nvPr>
        </p:nvGraphicFramePr>
        <p:xfrm>
          <a:off x="9091957" y="4318904"/>
          <a:ext cx="6514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58">
                  <a:extLst>
                    <a:ext uri="{9D8B030D-6E8A-4147-A177-3AD203B41FA5}">
                      <a16:colId xmlns:a16="http://schemas.microsoft.com/office/drawing/2014/main" val="485966727"/>
                    </a:ext>
                  </a:extLst>
                </a:gridCol>
              </a:tblGrid>
              <a:tr h="330935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40287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467385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FB4B7A9A-52DF-1DC8-7BF9-0289A0607B91}"/>
              </a:ext>
            </a:extLst>
          </p:cNvPr>
          <p:cNvSpPr txBox="1"/>
          <p:nvPr/>
        </p:nvSpPr>
        <p:spPr>
          <a:xfrm>
            <a:off x="9733882" y="4454968"/>
            <a:ext cx="74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= </a:t>
            </a:r>
            <a:r>
              <a:rPr lang="de-DE" b="1" dirty="0">
                <a:solidFill>
                  <a:schemeClr val="accent6"/>
                </a:solidFill>
              </a:rPr>
              <a:t>€ 25</a:t>
            </a:r>
            <a:endParaRPr lang="de-AT" b="1" dirty="0">
              <a:solidFill>
                <a:schemeClr val="accent6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0A74FBD-8A07-EC2C-A7CD-547EB4596D25}"/>
              </a:ext>
            </a:extLst>
          </p:cNvPr>
          <p:cNvSpPr/>
          <p:nvPr/>
        </p:nvSpPr>
        <p:spPr>
          <a:xfrm>
            <a:off x="1881605" y="1896468"/>
            <a:ext cx="8428790" cy="1006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6ACC16A-2748-AA9D-6E5D-5C2D25AE5A20}"/>
              </a:ext>
            </a:extLst>
          </p:cNvPr>
          <p:cNvSpPr txBox="1"/>
          <p:nvPr/>
        </p:nvSpPr>
        <p:spPr>
          <a:xfrm>
            <a:off x="3683236" y="2225184"/>
            <a:ext cx="274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Kosten pro Verwendung:</a:t>
            </a:r>
            <a:endParaRPr lang="de-AT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67DE95A-27D3-8E81-E3F5-04C1DA0C8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30219"/>
              </p:ext>
            </p:extLst>
          </p:nvPr>
        </p:nvGraphicFramePr>
        <p:xfrm>
          <a:off x="6407702" y="2044090"/>
          <a:ext cx="144644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447">
                  <a:extLst>
                    <a:ext uri="{9D8B030D-6E8A-4147-A177-3AD203B41FA5}">
                      <a16:colId xmlns:a16="http://schemas.microsoft.com/office/drawing/2014/main" val="485966727"/>
                    </a:ext>
                  </a:extLst>
                </a:gridCol>
              </a:tblGrid>
              <a:tr h="330935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Preis</a:t>
                      </a:r>
                      <a:endParaRPr lang="de-A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40287"/>
                  </a:ext>
                </a:extLst>
              </a:tr>
              <a:tr h="3309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Verwendung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467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368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09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70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8E2F6-A1ED-20ED-CE2C-865EC33F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Bitte beachte Folgendes …</a:t>
            </a:r>
          </a:p>
        </p:txBody>
      </p:sp>
      <p:pic>
        <p:nvPicPr>
          <p:cNvPr id="5" name="Grafik 4" descr="Informationen Silhouette">
            <a:extLst>
              <a:ext uri="{FF2B5EF4-FFF2-40B4-BE49-F238E27FC236}">
                <a16:creationId xmlns:a16="http://schemas.microsoft.com/office/drawing/2014/main" id="{B08FE6AA-E033-A01B-DBBE-50017B25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400" y="3249803"/>
            <a:ext cx="1313688" cy="1313688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9A82F30-F0AE-FB7D-EC56-37EFB0C4ACA4}"/>
              </a:ext>
            </a:extLst>
          </p:cNvPr>
          <p:cNvSpPr/>
          <p:nvPr/>
        </p:nvSpPr>
        <p:spPr>
          <a:xfrm>
            <a:off x="2296876" y="1985509"/>
            <a:ext cx="8428790" cy="3842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de-DE" sz="2000" dirty="0">
                <a:solidFill>
                  <a:schemeClr val="tx1"/>
                </a:solidFill>
              </a:rPr>
              <a:t>D</a:t>
            </a:r>
            <a:r>
              <a:rPr lang="de-AT" sz="2000" dirty="0" err="1">
                <a:solidFill>
                  <a:schemeClr val="tx1"/>
                </a:solidFill>
              </a:rPr>
              <a:t>ie</a:t>
            </a:r>
            <a:r>
              <a:rPr lang="de-AT" sz="2000" dirty="0">
                <a:solidFill>
                  <a:schemeClr val="tx1"/>
                </a:solidFill>
              </a:rPr>
              <a:t> Materialien zum Thema </a:t>
            </a:r>
            <a:r>
              <a:rPr lang="de-AT" sz="2000" b="1" dirty="0">
                <a:solidFill>
                  <a:schemeClr val="tx1"/>
                </a:solidFill>
              </a:rPr>
              <a:t>Umgang mit Geld </a:t>
            </a:r>
            <a:r>
              <a:rPr lang="de-AT" sz="2000" dirty="0">
                <a:solidFill>
                  <a:schemeClr val="tx1"/>
                </a:solidFill>
              </a:rPr>
              <a:t>stellen </a:t>
            </a:r>
            <a:r>
              <a:rPr lang="de-AT" sz="2000" b="1" dirty="0">
                <a:solidFill>
                  <a:schemeClr val="tx1"/>
                </a:solidFill>
              </a:rPr>
              <a:t>keine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b="1" dirty="0">
                <a:solidFill>
                  <a:schemeClr val="tx1"/>
                </a:solidFill>
              </a:rPr>
              <a:t>Anlagenberatung</a:t>
            </a:r>
            <a:r>
              <a:rPr lang="de-AT" sz="2000" dirty="0">
                <a:solidFill>
                  <a:schemeClr val="tx1"/>
                </a:solidFill>
              </a:rPr>
              <a:t> dar. Die Aufgaben sind dazu da, eine grundlegende Auseinandersetzung mit diesem Thema zu unterstützen.</a:t>
            </a:r>
          </a:p>
        </p:txBody>
      </p:sp>
    </p:spTree>
    <p:extLst>
      <p:ext uri="{BB962C8B-B14F-4D97-AF65-F5344CB8AC3E}">
        <p14:creationId xmlns:p14="http://schemas.microsoft.com/office/powerpoint/2010/main" val="203480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4C79E6C-4087-2290-95B0-87770F0227F8}"/>
              </a:ext>
            </a:extLst>
          </p:cNvPr>
          <p:cNvGrpSpPr/>
          <p:nvPr/>
        </p:nvGrpSpPr>
        <p:grpSpPr>
          <a:xfrm>
            <a:off x="34978" y="6381460"/>
            <a:ext cx="510999" cy="434974"/>
            <a:chOff x="-12551" y="0"/>
            <a:chExt cx="512003" cy="436184"/>
          </a:xfrm>
        </p:grpSpPr>
        <p:pic>
          <p:nvPicPr>
            <p:cNvPr id="6" name="Grafik 5" descr="Bleistift">
              <a:extLst>
                <a:ext uri="{FF2B5EF4-FFF2-40B4-BE49-F238E27FC236}">
                  <a16:creationId xmlns:a16="http://schemas.microsoft.com/office/drawing/2014/main" id="{A8F0E900-10C9-A910-615A-C9E3BA5F7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2551" y="0"/>
              <a:ext cx="396000" cy="396000"/>
            </a:xfrm>
            <a:prstGeom prst="rect">
              <a:avLst/>
            </a:prstGeom>
          </p:spPr>
        </p:pic>
        <p:sp>
          <p:nvSpPr>
            <p:cNvPr id="5" name="Textfeld 2">
              <a:extLst>
                <a:ext uri="{FF2B5EF4-FFF2-40B4-BE49-F238E27FC236}">
                  <a16:creationId xmlns:a16="http://schemas.microsoft.com/office/drawing/2014/main" id="{F92B032B-E4DC-6534-C265-D14E75908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17" y="114874"/>
              <a:ext cx="381635" cy="32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400" b="1" dirty="0">
                  <a:solidFill>
                    <a:srgbClr val="B90000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de-AT" sz="1100" dirty="0">
                <a:solidFill>
                  <a:srgbClr val="B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B85D666-69E0-4508-8396-FC98119A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79500">
              <a:lnSpc>
                <a:spcPct val="100000"/>
              </a:lnSpc>
            </a:pPr>
            <a:r>
              <a:rPr lang="de-AT" dirty="0"/>
              <a:t>Wie gehe ich mit meinem Geld um?</a:t>
            </a:r>
          </a:p>
        </p:txBody>
      </p:sp>
    </p:spTree>
    <p:extLst>
      <p:ext uri="{BB962C8B-B14F-4D97-AF65-F5344CB8AC3E}">
        <p14:creationId xmlns:p14="http://schemas.microsoft.com/office/powerpoint/2010/main" val="260137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6EBD0-DD5B-405D-98CD-85A417F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Spielregeln</a:t>
            </a:r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526A856-51E2-40C2-A538-17015CAC7A65}"/>
              </a:ext>
            </a:extLst>
          </p:cNvPr>
          <p:cNvSpPr txBox="1"/>
          <p:nvPr/>
        </p:nvSpPr>
        <p:spPr>
          <a:xfrm>
            <a:off x="730907" y="4713354"/>
            <a:ext cx="72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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 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Du siehst eine Situation und zwei Möglichkeiten.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9DD875B-B289-4D02-978D-17AF15414986}"/>
              </a:ext>
            </a:extLst>
          </p:cNvPr>
          <p:cNvSpPr txBox="1"/>
          <p:nvPr/>
        </p:nvSpPr>
        <p:spPr>
          <a:xfrm>
            <a:off x="730906" y="5129162"/>
            <a:ext cx="778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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  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Entscheide, welche deiner Meinung nach die bessere Möglichkeit ist.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87C01A-ED26-4451-A99D-2ADE663F5044}"/>
              </a:ext>
            </a:extLst>
          </p:cNvPr>
          <p:cNvSpPr txBox="1"/>
          <p:nvPr/>
        </p:nvSpPr>
        <p:spPr>
          <a:xfrm>
            <a:off x="730906" y="5960778"/>
            <a:ext cx="864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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  Besprich deine Entscheidung mit deinem Sitznachbarn/deiner Sitznachbarin.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305E65-4BE6-41E5-800E-72EEC4279E72}"/>
              </a:ext>
            </a:extLst>
          </p:cNvPr>
          <p:cNvSpPr txBox="1"/>
          <p:nvPr/>
        </p:nvSpPr>
        <p:spPr>
          <a:xfrm>
            <a:off x="730907" y="5544970"/>
            <a:ext cx="72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</a:t>
            </a: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 2" panose="05020102010507070707" pitchFamily="18" charset="2"/>
              </a:rPr>
              <a:t>  </a:t>
            </a:r>
            <a:r>
              <a:rPr lang="de-AT" sz="2000" dirty="0">
                <a:solidFill>
                  <a:srgbClr val="363636"/>
                </a:solidFill>
                <a:latin typeface="Corbel" panose="020B0503020204020204"/>
                <a:sym typeface="Wingdings 2" panose="05020102010507070707" pitchFamily="18" charset="2"/>
              </a:rPr>
              <a:t>Überlege dir, warum du dich so entschieden hast.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Grafik 11" descr="Sparschwein Silhouette">
            <a:extLst>
              <a:ext uri="{FF2B5EF4-FFF2-40B4-BE49-F238E27FC236}">
                <a16:creationId xmlns:a16="http://schemas.microsoft.com/office/drawing/2014/main" id="{E4A3383F-9366-A2CC-2EB1-273CE9331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18" t="14782" r="5651" b="13478"/>
          <a:stretch/>
        </p:blipFill>
        <p:spPr bwMode="auto">
          <a:xfrm>
            <a:off x="6164508" y="1247117"/>
            <a:ext cx="4472305" cy="3599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057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6EBD0-DD5B-405D-98CD-85A417F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entscheidest du dich?</a:t>
            </a:r>
          </a:p>
        </p:txBody>
      </p:sp>
      <p:pic>
        <p:nvPicPr>
          <p:cNvPr id="4" name="Grafik 3" descr="Sparschwein Silhouette">
            <a:extLst>
              <a:ext uri="{FF2B5EF4-FFF2-40B4-BE49-F238E27FC236}">
                <a16:creationId xmlns:a16="http://schemas.microsoft.com/office/drawing/2014/main" id="{16EAE67B-33EA-C9E0-73C0-225FD4A4F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18" t="14782" r="5651" b="13478"/>
          <a:stretch/>
        </p:blipFill>
        <p:spPr bwMode="auto">
          <a:xfrm flipH="1">
            <a:off x="95923" y="1573108"/>
            <a:ext cx="6381659" cy="4837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1824764296">
            <a:extLst>
              <a:ext uri="{FF2B5EF4-FFF2-40B4-BE49-F238E27FC236}">
                <a16:creationId xmlns:a16="http://schemas.microsoft.com/office/drawing/2014/main" id="{1F048794-13A7-AA92-B18F-C79668F2A7D1}"/>
              </a:ext>
            </a:extLst>
          </p:cNvPr>
          <p:cNvSpPr txBox="1"/>
          <p:nvPr/>
        </p:nvSpPr>
        <p:spPr>
          <a:xfrm>
            <a:off x="1766798" y="2777885"/>
            <a:ext cx="3670174" cy="26498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Endlich ist gutes Wetter!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Du freust dich schon lange auf eine Rollschuhausfahrt und möchtest dir dafür neue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Rollschuhe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kaufen. Diese kosten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60 Euro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. In zwei Wochen startet der Sommersale. Die Schuhe kosten dann nur noch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die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Hälfte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. </a:t>
            </a:r>
          </a:p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Wann kaufst du die Schuhe? </a:t>
            </a:r>
          </a:p>
          <a:p>
            <a:pPr algn="just">
              <a:spcAft>
                <a:spcPts val="300"/>
              </a:spcAft>
            </a:pPr>
            <a:endParaRPr lang="de-AT" dirty="0">
              <a:solidFill>
                <a:srgbClr val="1A1A1A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305C54-31B7-0693-CDCE-8597CD1BDD96}"/>
              </a:ext>
            </a:extLst>
          </p:cNvPr>
          <p:cNvGrpSpPr/>
          <p:nvPr/>
        </p:nvGrpSpPr>
        <p:grpSpPr>
          <a:xfrm>
            <a:off x="6714054" y="2892268"/>
            <a:ext cx="5201138" cy="914400"/>
            <a:chOff x="6714054" y="3191069"/>
            <a:chExt cx="5201138" cy="9144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E69EB86-B8E5-F6D4-4F58-F56BBD30A835}"/>
                </a:ext>
              </a:extLst>
            </p:cNvPr>
            <p:cNvSpPr txBox="1"/>
            <p:nvPr/>
          </p:nvSpPr>
          <p:spPr>
            <a:xfrm>
              <a:off x="7559934" y="3459138"/>
              <a:ext cx="4355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Ich kaufe die Rollschuhe sofort um 60 Euro.</a:t>
              </a:r>
            </a:p>
            <a:p>
              <a:pPr marL="342900" indent="-342900">
                <a:buAutoNum type="arabicPeriod"/>
              </a:pPr>
              <a:endParaRPr lang="de-DE" dirty="0"/>
            </a:p>
          </p:txBody>
        </p:sp>
        <p:pic>
          <p:nvPicPr>
            <p:cNvPr id="12" name="Grafik 11" descr="Marke 1 mit einfarbiger Füllung">
              <a:extLst>
                <a:ext uri="{FF2B5EF4-FFF2-40B4-BE49-F238E27FC236}">
                  <a16:creationId xmlns:a16="http://schemas.microsoft.com/office/drawing/2014/main" id="{C0407654-91BD-9B98-0163-E3B199C43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14054" y="3191069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345FCC-627B-1A12-418D-79E78F74A637}"/>
              </a:ext>
            </a:extLst>
          </p:cNvPr>
          <p:cNvGrpSpPr/>
          <p:nvPr/>
        </p:nvGrpSpPr>
        <p:grpSpPr>
          <a:xfrm>
            <a:off x="6714054" y="3991619"/>
            <a:ext cx="5201138" cy="914400"/>
            <a:chOff x="6714054" y="4196850"/>
            <a:chExt cx="5201138" cy="914400"/>
          </a:xfrm>
        </p:grpSpPr>
        <p:pic>
          <p:nvPicPr>
            <p:cNvPr id="14" name="Grafik 13" descr="Abzeichen mit einfarbiger Füllung">
              <a:extLst>
                <a:ext uri="{FF2B5EF4-FFF2-40B4-BE49-F238E27FC236}">
                  <a16:creationId xmlns:a16="http://schemas.microsoft.com/office/drawing/2014/main" id="{183FCA58-71D9-6114-869A-67874357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14054" y="4196850"/>
              <a:ext cx="914400" cy="91440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EC2D131-4968-302A-EF4C-A9C104E65C17}"/>
                </a:ext>
              </a:extLst>
            </p:cNvPr>
            <p:cNvSpPr txBox="1"/>
            <p:nvPr/>
          </p:nvSpPr>
          <p:spPr>
            <a:xfrm>
              <a:off x="7559934" y="4330885"/>
              <a:ext cx="4355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Ich warte zwei Wochen und kaufe die Rollschuhe um 30 Euro.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64267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6EBD0-DD5B-405D-98CD-85A417F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entscheidest du dich?</a:t>
            </a:r>
          </a:p>
        </p:txBody>
      </p:sp>
      <p:pic>
        <p:nvPicPr>
          <p:cNvPr id="4" name="Grafik 3" descr="Sparschwein Silhouette">
            <a:extLst>
              <a:ext uri="{FF2B5EF4-FFF2-40B4-BE49-F238E27FC236}">
                <a16:creationId xmlns:a16="http://schemas.microsoft.com/office/drawing/2014/main" id="{16EAE67B-33EA-C9E0-73C0-225FD4A4F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18" t="14782" r="5651" b="13478"/>
          <a:stretch/>
        </p:blipFill>
        <p:spPr bwMode="auto">
          <a:xfrm flipH="1">
            <a:off x="95923" y="1573108"/>
            <a:ext cx="6381659" cy="4837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305C54-31B7-0693-CDCE-8597CD1BDD96}"/>
              </a:ext>
            </a:extLst>
          </p:cNvPr>
          <p:cNvGrpSpPr/>
          <p:nvPr/>
        </p:nvGrpSpPr>
        <p:grpSpPr>
          <a:xfrm>
            <a:off x="6714054" y="2892268"/>
            <a:ext cx="5201138" cy="1048435"/>
            <a:chOff x="6714054" y="3191069"/>
            <a:chExt cx="5201138" cy="104843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E69EB86-B8E5-F6D4-4F58-F56BBD30A835}"/>
                </a:ext>
              </a:extLst>
            </p:cNvPr>
            <p:cNvSpPr txBox="1"/>
            <p:nvPr/>
          </p:nvSpPr>
          <p:spPr>
            <a:xfrm>
              <a:off x="7559934" y="3316174"/>
              <a:ext cx="43552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Ich kaufe die Kappe im Online-Shop um</a:t>
              </a:r>
              <a:br>
                <a:rPr lang="de-DE" dirty="0"/>
              </a:br>
              <a:r>
                <a:rPr lang="de-DE" dirty="0"/>
                <a:t>23 Euro.</a:t>
              </a:r>
            </a:p>
            <a:p>
              <a:pPr marL="342900" indent="-342900">
                <a:buAutoNum type="arabicPeriod"/>
              </a:pPr>
              <a:endParaRPr lang="de-DE" dirty="0"/>
            </a:p>
          </p:txBody>
        </p:sp>
        <p:pic>
          <p:nvPicPr>
            <p:cNvPr id="12" name="Grafik 11" descr="Marke 1 mit einfarbiger Füllung">
              <a:extLst>
                <a:ext uri="{FF2B5EF4-FFF2-40B4-BE49-F238E27FC236}">
                  <a16:creationId xmlns:a16="http://schemas.microsoft.com/office/drawing/2014/main" id="{C0407654-91BD-9B98-0163-E3B199C43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14054" y="3191069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345FCC-627B-1A12-418D-79E78F74A637}"/>
              </a:ext>
            </a:extLst>
          </p:cNvPr>
          <p:cNvGrpSpPr/>
          <p:nvPr/>
        </p:nvGrpSpPr>
        <p:grpSpPr>
          <a:xfrm>
            <a:off x="6714054" y="3991619"/>
            <a:ext cx="5201138" cy="914400"/>
            <a:chOff x="6714054" y="4196850"/>
            <a:chExt cx="5201138" cy="914400"/>
          </a:xfrm>
        </p:grpSpPr>
        <p:pic>
          <p:nvPicPr>
            <p:cNvPr id="14" name="Grafik 13" descr="Abzeichen mit einfarbiger Füllung">
              <a:extLst>
                <a:ext uri="{FF2B5EF4-FFF2-40B4-BE49-F238E27FC236}">
                  <a16:creationId xmlns:a16="http://schemas.microsoft.com/office/drawing/2014/main" id="{183FCA58-71D9-6114-869A-67874357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14054" y="4196850"/>
              <a:ext cx="914400" cy="91440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EC2D131-4968-302A-EF4C-A9C104E65C17}"/>
                </a:ext>
              </a:extLst>
            </p:cNvPr>
            <p:cNvSpPr txBox="1"/>
            <p:nvPr/>
          </p:nvSpPr>
          <p:spPr>
            <a:xfrm>
              <a:off x="7559934" y="4330885"/>
              <a:ext cx="4355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Ich kaufe die Kappe im Sportgeschäft um</a:t>
              </a:r>
              <a:br>
                <a:rPr lang="de-DE" dirty="0"/>
              </a:br>
              <a:r>
                <a:rPr lang="de-DE" dirty="0"/>
                <a:t>25 Euro.</a:t>
              </a:r>
              <a:endParaRPr lang="de-AT" dirty="0"/>
            </a:p>
          </p:txBody>
        </p:sp>
      </p:grpSp>
      <p:sp>
        <p:nvSpPr>
          <p:cNvPr id="3" name="Textfeld 958784407">
            <a:extLst>
              <a:ext uri="{FF2B5EF4-FFF2-40B4-BE49-F238E27FC236}">
                <a16:creationId xmlns:a16="http://schemas.microsoft.com/office/drawing/2014/main" id="{891DE217-F064-82E6-2BC5-6D05FF446D49}"/>
              </a:ext>
            </a:extLst>
          </p:cNvPr>
          <p:cNvSpPr txBox="1"/>
          <p:nvPr/>
        </p:nvSpPr>
        <p:spPr>
          <a:xfrm>
            <a:off x="1703172" y="3011922"/>
            <a:ext cx="3758514" cy="22768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Du möchtest dir eine neue 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Kappe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für den Sommer kaufen.</a:t>
            </a:r>
          </a:p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Ein bekannter Online-Shop bietet die Kappe für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23 Euro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inkl. Versand an. 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Im Sportgeschäft bei dir in der Nähe kostet die Kappe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25 Euro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Wo kaufst du die Kappe?</a:t>
            </a:r>
          </a:p>
          <a:p>
            <a:pPr algn="just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 </a:t>
            </a:r>
          </a:p>
          <a:p>
            <a:pPr algn="just">
              <a:spcAft>
                <a:spcPts val="300"/>
              </a:spcAft>
            </a:pPr>
            <a:endParaRPr lang="de-AT" dirty="0">
              <a:solidFill>
                <a:srgbClr val="1A1A1A"/>
              </a:solidFill>
              <a:effectLst/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5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6EBD0-DD5B-405D-98CD-85A417F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entscheidest du dich?</a:t>
            </a:r>
          </a:p>
        </p:txBody>
      </p:sp>
      <p:pic>
        <p:nvPicPr>
          <p:cNvPr id="4" name="Grafik 3" descr="Sparschwein Silhouette">
            <a:extLst>
              <a:ext uri="{FF2B5EF4-FFF2-40B4-BE49-F238E27FC236}">
                <a16:creationId xmlns:a16="http://schemas.microsoft.com/office/drawing/2014/main" id="{16EAE67B-33EA-C9E0-73C0-225FD4A4F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18" t="14782" r="5651" b="13478"/>
          <a:stretch/>
        </p:blipFill>
        <p:spPr bwMode="auto">
          <a:xfrm flipH="1">
            <a:off x="95923" y="1573108"/>
            <a:ext cx="6381659" cy="4837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305C54-31B7-0693-CDCE-8597CD1BDD96}"/>
              </a:ext>
            </a:extLst>
          </p:cNvPr>
          <p:cNvGrpSpPr/>
          <p:nvPr/>
        </p:nvGrpSpPr>
        <p:grpSpPr>
          <a:xfrm>
            <a:off x="6714054" y="2892268"/>
            <a:ext cx="5201138" cy="914400"/>
            <a:chOff x="6714054" y="3191069"/>
            <a:chExt cx="5201138" cy="9144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E69EB86-B8E5-F6D4-4F58-F56BBD30A835}"/>
                </a:ext>
              </a:extLst>
            </p:cNvPr>
            <p:cNvSpPr txBox="1"/>
            <p:nvPr/>
          </p:nvSpPr>
          <p:spPr>
            <a:xfrm>
              <a:off x="7559934" y="3402673"/>
              <a:ext cx="4355258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F4F79"/>
                </a:buClr>
                <a:buSzPts val="1200"/>
              </a:pPr>
              <a:r>
                <a:rPr lang="de-AT" sz="1800" dirty="0">
                  <a:solidFill>
                    <a:srgbClr val="363636"/>
                  </a:solidFill>
                  <a:effectLst/>
                  <a:uFill>
                    <a:solidFill>
                      <a:srgbClr val="2F4F79"/>
                    </a:solidFill>
                  </a:uFill>
                  <a:latin typeface="Corbel" panose="020B0503020204020204" pitchFamily="34" charset="0"/>
                  <a:ea typeface="Corbel" panose="020B0503020204020204" pitchFamily="34" charset="0"/>
                  <a:cs typeface="Corbel" panose="020B0503020204020204" pitchFamily="34" charset="0"/>
                </a:rPr>
                <a:t>Ich kaufe die Popcornmaschine um 60 Euro.</a:t>
              </a:r>
            </a:p>
          </p:txBody>
        </p:sp>
        <p:pic>
          <p:nvPicPr>
            <p:cNvPr id="12" name="Grafik 11" descr="Marke 1 mit einfarbiger Füllung">
              <a:extLst>
                <a:ext uri="{FF2B5EF4-FFF2-40B4-BE49-F238E27FC236}">
                  <a16:creationId xmlns:a16="http://schemas.microsoft.com/office/drawing/2014/main" id="{C0407654-91BD-9B98-0163-E3B199C43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14054" y="3191069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345FCC-627B-1A12-418D-79E78F74A637}"/>
              </a:ext>
            </a:extLst>
          </p:cNvPr>
          <p:cNvGrpSpPr/>
          <p:nvPr/>
        </p:nvGrpSpPr>
        <p:grpSpPr>
          <a:xfrm>
            <a:off x="6714054" y="3991619"/>
            <a:ext cx="5201138" cy="914400"/>
            <a:chOff x="6714054" y="4196850"/>
            <a:chExt cx="5201138" cy="914400"/>
          </a:xfrm>
        </p:grpSpPr>
        <p:pic>
          <p:nvPicPr>
            <p:cNvPr id="14" name="Grafik 13" descr="Abzeichen mit einfarbiger Füllung">
              <a:extLst>
                <a:ext uri="{FF2B5EF4-FFF2-40B4-BE49-F238E27FC236}">
                  <a16:creationId xmlns:a16="http://schemas.microsoft.com/office/drawing/2014/main" id="{183FCA58-71D9-6114-869A-67874357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14054" y="4196850"/>
              <a:ext cx="914400" cy="91440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EC2D131-4968-302A-EF4C-A9C104E65C17}"/>
                </a:ext>
              </a:extLst>
            </p:cNvPr>
            <p:cNvSpPr txBox="1"/>
            <p:nvPr/>
          </p:nvSpPr>
          <p:spPr>
            <a:xfrm>
              <a:off x="7559934" y="4330885"/>
              <a:ext cx="4355258" cy="73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F4F79"/>
                </a:buClr>
                <a:buSzPts val="1200"/>
              </a:pPr>
              <a:r>
                <a:rPr lang="de-AT" sz="1800" dirty="0">
                  <a:solidFill>
                    <a:srgbClr val="363636"/>
                  </a:solidFill>
                  <a:effectLst/>
                  <a:uFill>
                    <a:solidFill>
                      <a:srgbClr val="2F4F79"/>
                    </a:solidFill>
                  </a:uFill>
                  <a:latin typeface="Corbel" panose="020B0503020204020204" pitchFamily="34" charset="0"/>
                  <a:ea typeface="Corbel" panose="020B0503020204020204" pitchFamily="34" charset="0"/>
                  <a:cs typeface="Corbel" panose="020B0503020204020204" pitchFamily="34" charset="0"/>
                </a:rPr>
                <a:t>Ich kaufe die Zuckerwattemaschine um 40 Euro.</a:t>
              </a:r>
            </a:p>
          </p:txBody>
        </p:sp>
      </p:grpSp>
      <p:sp>
        <p:nvSpPr>
          <p:cNvPr id="5" name="Textfeld 14">
            <a:extLst>
              <a:ext uri="{FF2B5EF4-FFF2-40B4-BE49-F238E27FC236}">
                <a16:creationId xmlns:a16="http://schemas.microsoft.com/office/drawing/2014/main" id="{5EF00282-F6EE-BAD3-629C-1E211463E813}"/>
              </a:ext>
            </a:extLst>
          </p:cNvPr>
          <p:cNvSpPr txBox="1"/>
          <p:nvPr/>
        </p:nvSpPr>
        <p:spPr>
          <a:xfrm>
            <a:off x="1648701" y="2805980"/>
            <a:ext cx="3899481" cy="27629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Du möchtest für deine Geburtstagsparty eine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Popcorn- oder </a:t>
            </a:r>
            <a:b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Zuckerwattemaschine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kaufen. </a:t>
            </a:r>
          </a:p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Die Popcornmaschine kostet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60 Euro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und die Zuckerwattemaschine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40 Euro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.</a:t>
            </a:r>
          </a:p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Du glaubst, dass du dir nach der Party öfter Popcorn als Zuckerwatte 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machen würdest. </a:t>
            </a:r>
          </a:p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Was kaufst du?</a:t>
            </a:r>
          </a:p>
        </p:txBody>
      </p:sp>
    </p:spTree>
    <p:extLst>
      <p:ext uri="{BB962C8B-B14F-4D97-AF65-F5344CB8AC3E}">
        <p14:creationId xmlns:p14="http://schemas.microsoft.com/office/powerpoint/2010/main" val="399377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6EBD0-DD5B-405D-98CD-85A417FD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entscheidest du dich?</a:t>
            </a:r>
          </a:p>
        </p:txBody>
      </p:sp>
      <p:pic>
        <p:nvPicPr>
          <p:cNvPr id="4" name="Grafik 3" descr="Sparschwein Silhouette">
            <a:extLst>
              <a:ext uri="{FF2B5EF4-FFF2-40B4-BE49-F238E27FC236}">
                <a16:creationId xmlns:a16="http://schemas.microsoft.com/office/drawing/2014/main" id="{16EAE67B-33EA-C9E0-73C0-225FD4A4F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218" t="14782" r="5651" b="13478"/>
          <a:stretch/>
        </p:blipFill>
        <p:spPr bwMode="auto">
          <a:xfrm flipH="1">
            <a:off x="95923" y="1573108"/>
            <a:ext cx="6381659" cy="4837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305C54-31B7-0693-CDCE-8597CD1BDD96}"/>
              </a:ext>
            </a:extLst>
          </p:cNvPr>
          <p:cNvGrpSpPr/>
          <p:nvPr/>
        </p:nvGrpSpPr>
        <p:grpSpPr>
          <a:xfrm>
            <a:off x="6714054" y="2892268"/>
            <a:ext cx="5201138" cy="914400"/>
            <a:chOff x="6714054" y="3191069"/>
            <a:chExt cx="5201138" cy="9144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E69EB86-B8E5-F6D4-4F58-F56BBD30A835}"/>
                </a:ext>
              </a:extLst>
            </p:cNvPr>
            <p:cNvSpPr txBox="1"/>
            <p:nvPr/>
          </p:nvSpPr>
          <p:spPr>
            <a:xfrm>
              <a:off x="7559934" y="3402673"/>
              <a:ext cx="4355258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F4F79"/>
                </a:buClr>
                <a:buSzPts val="1200"/>
              </a:pPr>
              <a:r>
                <a:rPr lang="de-AT" sz="1800" dirty="0">
                  <a:solidFill>
                    <a:srgbClr val="363636"/>
                  </a:solidFill>
                  <a:effectLst/>
                  <a:uFill>
                    <a:solidFill>
                      <a:srgbClr val="2F4F79"/>
                    </a:solidFill>
                  </a:uFill>
                  <a:latin typeface="Corbel" panose="020B0503020204020204" pitchFamily="34" charset="0"/>
                  <a:ea typeface="Corbel" panose="020B0503020204020204" pitchFamily="34" charset="0"/>
                  <a:cs typeface="Corbel" panose="020B0503020204020204" pitchFamily="34" charset="0"/>
                </a:rPr>
                <a:t>Ich gebe die 50 Euro in mein Sparschwein.</a:t>
              </a:r>
            </a:p>
          </p:txBody>
        </p:sp>
        <p:pic>
          <p:nvPicPr>
            <p:cNvPr id="12" name="Grafik 11" descr="Marke 1 mit einfarbiger Füllung">
              <a:extLst>
                <a:ext uri="{FF2B5EF4-FFF2-40B4-BE49-F238E27FC236}">
                  <a16:creationId xmlns:a16="http://schemas.microsoft.com/office/drawing/2014/main" id="{C0407654-91BD-9B98-0163-E3B199C43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14054" y="3191069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345FCC-627B-1A12-418D-79E78F74A637}"/>
              </a:ext>
            </a:extLst>
          </p:cNvPr>
          <p:cNvGrpSpPr/>
          <p:nvPr/>
        </p:nvGrpSpPr>
        <p:grpSpPr>
          <a:xfrm>
            <a:off x="6714054" y="3991619"/>
            <a:ext cx="5201138" cy="914400"/>
            <a:chOff x="6714054" y="4196850"/>
            <a:chExt cx="5201138" cy="914400"/>
          </a:xfrm>
        </p:grpSpPr>
        <p:pic>
          <p:nvPicPr>
            <p:cNvPr id="14" name="Grafik 13" descr="Abzeichen mit einfarbiger Füllung">
              <a:extLst>
                <a:ext uri="{FF2B5EF4-FFF2-40B4-BE49-F238E27FC236}">
                  <a16:creationId xmlns:a16="http://schemas.microsoft.com/office/drawing/2014/main" id="{183FCA58-71D9-6114-869A-67874357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14054" y="4196850"/>
              <a:ext cx="914400" cy="91440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EC2D131-4968-302A-EF4C-A9C104E65C17}"/>
                </a:ext>
              </a:extLst>
            </p:cNvPr>
            <p:cNvSpPr txBox="1"/>
            <p:nvPr/>
          </p:nvSpPr>
          <p:spPr>
            <a:xfrm>
              <a:off x="7559934" y="4281457"/>
              <a:ext cx="4355258" cy="73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F4F79"/>
                </a:buClr>
                <a:buSzPts val="1200"/>
              </a:pPr>
              <a:r>
                <a:rPr lang="de-AT" sz="1800" dirty="0">
                  <a:solidFill>
                    <a:srgbClr val="363636"/>
                  </a:solidFill>
                  <a:effectLst/>
                  <a:uFill>
                    <a:solidFill>
                      <a:srgbClr val="2F4F79"/>
                    </a:solidFill>
                  </a:uFill>
                  <a:latin typeface="Corbel" panose="020B0503020204020204" pitchFamily="34" charset="0"/>
                  <a:ea typeface="Corbel" panose="020B0503020204020204" pitchFamily="34" charset="0"/>
                  <a:cs typeface="Corbel" panose="020B0503020204020204" pitchFamily="34" charset="0"/>
                </a:rPr>
                <a:t>Ich lege das Geld auf mein Sparkonto und erhalte dafür Zinsen.</a:t>
              </a:r>
            </a:p>
          </p:txBody>
        </p:sp>
      </p:grpSp>
      <p:sp>
        <p:nvSpPr>
          <p:cNvPr id="5" name="Textfeld 14">
            <a:extLst>
              <a:ext uri="{FF2B5EF4-FFF2-40B4-BE49-F238E27FC236}">
                <a16:creationId xmlns:a16="http://schemas.microsoft.com/office/drawing/2014/main" id="{5EF00282-F6EE-BAD3-629C-1E211463E813}"/>
              </a:ext>
            </a:extLst>
          </p:cNvPr>
          <p:cNvSpPr txBox="1"/>
          <p:nvPr/>
        </p:nvSpPr>
        <p:spPr>
          <a:xfrm>
            <a:off x="1558271" y="2896530"/>
            <a:ext cx="4026979" cy="27795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Du hast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50 Euro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zum Geburtstag 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bekommen und möchtest diese 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sparen. Du kannst das Geld entweder zuhause in dein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Sparschwein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geben oder es auf dein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Sparkonto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legen. 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Dort bekommst du </a:t>
            </a:r>
            <a:r>
              <a:rPr lang="de-AT" sz="1800" b="1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2 % Zinsen</a:t>
            </a: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  <a:b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</a:b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pro Jahr. </a:t>
            </a:r>
          </a:p>
          <a:p>
            <a:pPr algn="ctr">
              <a:spcAft>
                <a:spcPts val="300"/>
              </a:spcAft>
            </a:pPr>
            <a:r>
              <a:rPr lang="de-AT" sz="1800" dirty="0">
                <a:solidFill>
                  <a:srgbClr val="1A1A1A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Was machst du mit dem Geld?</a:t>
            </a:r>
          </a:p>
        </p:txBody>
      </p:sp>
    </p:spTree>
    <p:extLst>
      <p:ext uri="{BB962C8B-B14F-4D97-AF65-F5344CB8AC3E}">
        <p14:creationId xmlns:p14="http://schemas.microsoft.com/office/powerpoint/2010/main" val="57849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8E2F6-A1ED-20ED-CE2C-865EC33F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Beachte …</a:t>
            </a:r>
          </a:p>
        </p:txBody>
      </p:sp>
      <p:pic>
        <p:nvPicPr>
          <p:cNvPr id="5" name="Grafik 4" descr="Informationen Silhouette">
            <a:extLst>
              <a:ext uri="{FF2B5EF4-FFF2-40B4-BE49-F238E27FC236}">
                <a16:creationId xmlns:a16="http://schemas.microsoft.com/office/drawing/2014/main" id="{B08FE6AA-E033-A01B-DBBE-50017B25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707" y="2279419"/>
            <a:ext cx="1313688" cy="1313688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9A82F30-F0AE-FB7D-EC56-37EFB0C4ACA4}"/>
              </a:ext>
            </a:extLst>
          </p:cNvPr>
          <p:cNvSpPr/>
          <p:nvPr/>
        </p:nvSpPr>
        <p:spPr>
          <a:xfrm>
            <a:off x="2296876" y="1985509"/>
            <a:ext cx="8428790" cy="1756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de-DE" sz="2000" dirty="0">
                <a:solidFill>
                  <a:schemeClr val="tx1"/>
                </a:solidFill>
              </a:rPr>
              <a:t>Es gibt in diesen Situationen kein richtig oder falsch. Jeder entscheidet für sich, ob etwas teuer/günstig ist und wo und wann er es kaufen möchte. Je nach Lebenssituation und finanzieller Lage kann die eine oder die andere Möglichkeit besser sein</a:t>
            </a:r>
            <a:r>
              <a:rPr lang="de-AT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Grafik 2" descr="Informationen Silhouette">
            <a:extLst>
              <a:ext uri="{FF2B5EF4-FFF2-40B4-BE49-F238E27FC236}">
                <a16:creationId xmlns:a16="http://schemas.microsoft.com/office/drawing/2014/main" id="{237EC1C7-EB7C-C8A7-BB60-E53CB305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707" y="4549868"/>
            <a:ext cx="1313688" cy="1313688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76842B5-2126-BBA2-399F-4450D1D999FA}"/>
              </a:ext>
            </a:extLst>
          </p:cNvPr>
          <p:cNvSpPr/>
          <p:nvPr/>
        </p:nvSpPr>
        <p:spPr>
          <a:xfrm>
            <a:off x="2296876" y="4255958"/>
            <a:ext cx="8428790" cy="1756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de-DE" sz="2000" b="1" dirty="0">
                <a:solidFill>
                  <a:schemeClr val="tx1"/>
                </a:solidFill>
              </a:rPr>
              <a:t>Faustregel:</a:t>
            </a:r>
          </a:p>
          <a:p>
            <a:pPr marL="85725"/>
            <a:r>
              <a:rPr lang="de-DE" sz="2000" dirty="0">
                <a:solidFill>
                  <a:schemeClr val="tx1"/>
                </a:solidFill>
              </a:rPr>
              <a:t>Beim Preis eines Produkts macht es Sinn, sich vorher die Kosten pro Verwendung (          </a:t>
            </a:r>
            <a:r>
              <a:rPr lang="de-DE" sz="2000" dirty="0" err="1">
                <a:solidFill>
                  <a:schemeClr val="tx1"/>
                </a:solidFill>
              </a:rPr>
              <a:t>cost</a:t>
            </a:r>
            <a:r>
              <a:rPr lang="de-DE" sz="2000" dirty="0">
                <a:solidFill>
                  <a:schemeClr val="tx1"/>
                </a:solidFill>
              </a:rPr>
              <a:t> per </a:t>
            </a:r>
            <a:r>
              <a:rPr lang="de-DE" sz="2000" dirty="0" err="1">
                <a:solidFill>
                  <a:schemeClr val="tx1"/>
                </a:solidFill>
              </a:rPr>
              <a:t>use</a:t>
            </a:r>
            <a:r>
              <a:rPr lang="de-DE" sz="2000" dirty="0">
                <a:solidFill>
                  <a:schemeClr val="tx1"/>
                </a:solidFill>
              </a:rPr>
              <a:t>) zu überlegen.</a:t>
            </a:r>
            <a:endParaRPr lang="de-AT" sz="2000" dirty="0">
              <a:solidFill>
                <a:schemeClr val="tx1"/>
              </a:solidFill>
            </a:endParaRPr>
          </a:p>
        </p:txBody>
      </p:sp>
      <p:pic>
        <p:nvPicPr>
          <p:cNvPr id="10" name="Grafik 9" descr="Ein Bild, das Flagge, Symbol, Karminrot, Symmetrie enthält.&#10;&#10;Automatisch generierte Beschreibung">
            <a:extLst>
              <a:ext uri="{FF2B5EF4-FFF2-40B4-BE49-F238E27FC236}">
                <a16:creationId xmlns:a16="http://schemas.microsoft.com/office/drawing/2014/main" id="{71F92C50-8B3D-88B1-073D-4BE3AB87B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970">
            <a:off x="3901324" y="5206712"/>
            <a:ext cx="7203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WS">
      <a:dk1>
        <a:srgbClr val="363636"/>
      </a:dk1>
      <a:lt1>
        <a:srgbClr val="FFFFFF"/>
      </a:lt1>
      <a:dk2>
        <a:srgbClr val="828282"/>
      </a:dk2>
      <a:lt2>
        <a:srgbClr val="FFFFFF"/>
      </a:lt2>
      <a:accent1>
        <a:srgbClr val="2F4F79"/>
      </a:accent1>
      <a:accent2>
        <a:srgbClr val="647D9C"/>
      </a:accent2>
      <a:accent3>
        <a:srgbClr val="8C9FB6"/>
      </a:accent3>
      <a:accent4>
        <a:srgbClr val="D9D9D9"/>
      </a:accent4>
      <a:accent5>
        <a:srgbClr val="EDEDED"/>
      </a:accent5>
      <a:accent6>
        <a:srgbClr val="B90000"/>
      </a:accent6>
      <a:hlink>
        <a:srgbClr val="363636"/>
      </a:hlink>
      <a:folHlink>
        <a:srgbClr val="36363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S_Folien" id="{E7EBD4E3-F8CF-4472-9C7B-7C7968B35B2E}" vid="{AF5F91C3-4C6B-4741-9D36-64A4B31FBE2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C999F439620C418D63DBC1237F82FE" ma:contentTypeVersion="18" ma:contentTypeDescription="Ein neues Dokument erstellen." ma:contentTypeScope="" ma:versionID="357b5c40743703646690000227bc3790">
  <xsd:schema xmlns:xsd="http://www.w3.org/2001/XMLSchema" xmlns:xs="http://www.w3.org/2001/XMLSchema" xmlns:p="http://schemas.microsoft.com/office/2006/metadata/properties" xmlns:ns2="5bceb103-7d1e-4f30-af70-ebc0b9002383" xmlns:ns3="b2a2b04d-7202-4afc-bf14-4311bfe50c25" xmlns:ns4="6236537e-5c1d-4260-9568-0632f00341d4" targetNamespace="http://schemas.microsoft.com/office/2006/metadata/properties" ma:root="true" ma:fieldsID="b4c9dd147d61efe8418fd77c59e803a4" ns2:_="" ns3:_="" ns4:_="">
    <xsd:import namespace="5bceb103-7d1e-4f30-af70-ebc0b9002383"/>
    <xsd:import namespace="b2a2b04d-7202-4afc-bf14-4311bfe50c25"/>
    <xsd:import namespace="6236537e-5c1d-4260-9568-0632f0034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eb103-7d1e-4f30-af70-ebc0b9002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1849d5e-01db-46f3-9b54-5d9602dea0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2b04d-7202-4afc-bf14-4311bfe50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6537e-5c1d-4260-9568-0632f00341d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785a64a-ee1e-4598-9bae-245fa6d68a94}" ma:internalName="TaxCatchAll" ma:showField="CatchAllData" ma:web="6236537e-5c1d-4260-9568-0632f0034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36537e-5c1d-4260-9568-0632f00341d4" xsi:nil="true"/>
    <lcf76f155ced4ddcb4097134ff3c332f xmlns="5bceb103-7d1e-4f30-af70-ebc0b90023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B1054E-8FC4-4756-A5A7-A3B2215E5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eb103-7d1e-4f30-af70-ebc0b9002383"/>
    <ds:schemaRef ds:uri="b2a2b04d-7202-4afc-bf14-4311bfe50c25"/>
    <ds:schemaRef ds:uri="6236537e-5c1d-4260-9568-0632f00341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994DA-5223-4D94-96D9-6E372D148E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8FC03-F15A-4243-A13D-885D81CC21A2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2a2b04d-7202-4afc-bf14-4311bfe50c25"/>
    <ds:schemaRef ds:uri="6236537e-5c1d-4260-9568-0632f00341d4"/>
    <ds:schemaRef ds:uri="5bceb103-7d1e-4f30-af70-ebc0b90023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AWS_Folien</Template>
  <TotalTime>0</TotalTime>
  <Words>554</Words>
  <Application>Microsoft Office PowerPoint</Application>
  <PresentationFormat>Breitbild</PresentationFormat>
  <Paragraphs>67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Office</vt:lpstr>
      <vt:lpstr>Umgang mit Geld</vt:lpstr>
      <vt:lpstr>Bitte beachte Folgendes …</vt:lpstr>
      <vt:lpstr>Wie gehe ich mit meinem Geld um?</vt:lpstr>
      <vt:lpstr>Spielregeln</vt:lpstr>
      <vt:lpstr>Wie entscheidest du dich?</vt:lpstr>
      <vt:lpstr>Wie entscheidest du dich?</vt:lpstr>
      <vt:lpstr>Wie entscheidest du dich?</vt:lpstr>
      <vt:lpstr>Wie entscheidest du dich?</vt:lpstr>
      <vt:lpstr>Beachte …</vt:lpstr>
      <vt:lpstr>Was kostet es mich wirklich?</vt:lpstr>
      <vt:lpstr>Faustregel: Kosten pro Verwendung</vt:lpstr>
      <vt:lpstr>Faustregel: Kosten pro Verwendung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Dr. Andrea Raso</dc:creator>
  <cp:lastModifiedBy>Raso Andrea</cp:lastModifiedBy>
  <cp:revision>22</cp:revision>
  <cp:lastPrinted>2023-12-06T13:07:39Z</cp:lastPrinted>
  <dcterms:created xsi:type="dcterms:W3CDTF">2020-03-12T07:54:37Z</dcterms:created>
  <dcterms:modified xsi:type="dcterms:W3CDTF">2024-12-06T09:20:56Z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0x0101002AC999F439620C418D63DBC1237F82FE</vt:lpwstr>
  </property>
</Properties>
</file>