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367" r:id="rId6"/>
    <p:sldId id="351" r:id="rId7"/>
    <p:sldId id="354" r:id="rId8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14A8C6-390F-1404-33D4-7A7A830A04D4}" name="Bernscherer Katharina" initials="BK" userId="S::bernscherer@ibw.at::7cc60d01-99b9-4177-90f6-b949ecd52be4" providerId="AD"/>
  <p188:author id="{3C05FAE2-CDEE-5CF1-08C4-5F57E8647A48}" name="Schnabl Karina" initials="SK" userId="S::schnabl@ibw.at::a8844677-1e4f-4bc7-9911-2e4010b4e5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D9C"/>
    <a:srgbClr val="81AC64"/>
    <a:srgbClr val="88B06C"/>
    <a:srgbClr val="E07D09"/>
    <a:srgbClr val="53656F"/>
    <a:srgbClr val="D22D39"/>
    <a:srgbClr val="EBAA07"/>
    <a:srgbClr val="F6800A"/>
    <a:srgbClr val="B6CFA5"/>
    <a:srgbClr val="9CB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1" autoAdjust="0"/>
  </p:normalViewPr>
  <p:slideViewPr>
    <p:cSldViewPr snapToGrid="0">
      <p:cViewPr varScale="1">
        <p:scale>
          <a:sx n="92" d="100"/>
          <a:sy n="92" d="100"/>
        </p:scale>
        <p:origin x="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3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o Andrea" userId="35234fb4-5e65-4a50-a07c-07e9f162eb34" providerId="ADAL" clId="{DA5256ED-449F-4F48-9A13-47551A282473}"/>
    <pc:docChg chg="undo custSel addSld modSld modMainMaster">
      <pc:chgData name="Raso Andrea" userId="35234fb4-5e65-4a50-a07c-07e9f162eb34" providerId="ADAL" clId="{DA5256ED-449F-4F48-9A13-47551A282473}" dt="2023-07-11T10:09:51.694" v="1017"/>
      <pc:docMkLst>
        <pc:docMk/>
      </pc:docMkLst>
      <pc:sldChg chg="modSp mod delCm">
        <pc:chgData name="Raso Andrea" userId="35234fb4-5e65-4a50-a07c-07e9f162eb34" providerId="ADAL" clId="{DA5256ED-449F-4F48-9A13-47551A282473}" dt="2023-07-10T12:08:42.852" v="472"/>
        <pc:sldMkLst>
          <pc:docMk/>
          <pc:sldMk cId="2927183695" sldId="256"/>
        </pc:sldMkLst>
        <pc:spChg chg="mod">
          <ac:chgData name="Raso Andrea" userId="35234fb4-5e65-4a50-a07c-07e9f162eb34" providerId="ADAL" clId="{DA5256ED-449F-4F48-9A13-47551A282473}" dt="2023-07-07T10:45:18.593" v="58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modSp mod">
        <pc:chgData name="Raso Andrea" userId="35234fb4-5e65-4a50-a07c-07e9f162eb34" providerId="ADAL" clId="{DA5256ED-449F-4F48-9A13-47551A282473}" dt="2023-07-07T08:23:07.812" v="2" actId="20577"/>
        <pc:sldMkLst>
          <pc:docMk/>
          <pc:sldMk cId="2717593546" sldId="355"/>
        </pc:sldMkLst>
        <pc:spChg chg="mod">
          <ac:chgData name="Raso Andrea" userId="35234fb4-5e65-4a50-a07c-07e9f162eb34" providerId="ADAL" clId="{DA5256ED-449F-4F48-9A13-47551A282473}" dt="2023-07-07T08:23:07.812" v="2" actId="20577"/>
          <ac:spMkLst>
            <pc:docMk/>
            <pc:sldMk cId="2717593546" sldId="355"/>
            <ac:spMk id="2" creationId="{BADB1C79-C951-4548-A164-7CE8C98721FB}"/>
          </ac:spMkLst>
        </pc:spChg>
      </pc:sldChg>
      <pc:sldChg chg="addSp delSp modSp new mod delAnim modAnim">
        <pc:chgData name="Raso Andrea" userId="35234fb4-5e65-4a50-a07c-07e9f162eb34" providerId="ADAL" clId="{DA5256ED-449F-4F48-9A13-47551A282473}" dt="2023-07-11T09:12:31.990" v="1016" actId="1037"/>
        <pc:sldMkLst>
          <pc:docMk/>
          <pc:sldMk cId="2246359520" sldId="356"/>
        </pc:sldMkLst>
        <pc:spChg chg="mod">
          <ac:chgData name="Raso Andrea" userId="35234fb4-5e65-4a50-a07c-07e9f162eb34" providerId="ADAL" clId="{DA5256ED-449F-4F48-9A13-47551A282473}" dt="2023-07-07T10:46:40.261" v="81" actId="20577"/>
          <ac:spMkLst>
            <pc:docMk/>
            <pc:sldMk cId="2246359520" sldId="356"/>
            <ac:spMk id="2" creationId="{C5575EFF-B9A1-F5ED-3BC5-4AAAFEC8C8B8}"/>
          </ac:spMkLst>
        </pc:spChg>
        <pc:spChg chg="add del mod">
          <ac:chgData name="Raso Andrea" userId="35234fb4-5e65-4a50-a07c-07e9f162eb34" providerId="ADAL" clId="{DA5256ED-449F-4F48-9A13-47551A282473}" dt="2023-07-11T09:05:02.562" v="725" actId="478"/>
          <ac:spMkLst>
            <pc:docMk/>
            <pc:sldMk cId="2246359520" sldId="356"/>
            <ac:spMk id="3" creationId="{6449BC46-6193-2A69-4490-76F81986E2A1}"/>
          </ac:spMkLst>
        </pc:spChg>
        <pc:spChg chg="mod">
          <ac:chgData name="Raso Andrea" userId="35234fb4-5e65-4a50-a07c-07e9f162eb34" providerId="ADAL" clId="{DA5256ED-449F-4F48-9A13-47551A282473}" dt="2023-07-07T10:52:49.667" v="123" actId="27636"/>
          <ac:spMkLst>
            <pc:docMk/>
            <pc:sldMk cId="2246359520" sldId="356"/>
            <ac:spMk id="4" creationId="{51240A77-1E01-9034-1D94-037D973C113B}"/>
          </ac:spMkLst>
        </pc:spChg>
        <pc:spChg chg="add del mod">
          <ac:chgData name="Raso Andrea" userId="35234fb4-5e65-4a50-a07c-07e9f162eb34" providerId="ADAL" clId="{DA5256ED-449F-4F48-9A13-47551A282473}" dt="2023-07-11T09:05:01.397" v="724" actId="478"/>
          <ac:spMkLst>
            <pc:docMk/>
            <pc:sldMk cId="2246359520" sldId="356"/>
            <ac:spMk id="4" creationId="{7B5E212D-2C25-E73B-FEB6-60717BDB7B0A}"/>
          </ac:spMkLst>
        </pc:spChg>
        <pc:spChg chg="mod">
          <ac:chgData name="Raso Andrea" userId="35234fb4-5e65-4a50-a07c-07e9f162eb34" providerId="ADAL" clId="{DA5256ED-449F-4F48-9A13-47551A282473}" dt="2023-07-11T09:05:57.909" v="776" actId="403"/>
          <ac:spMkLst>
            <pc:docMk/>
            <pc:sldMk cId="2246359520" sldId="356"/>
            <ac:spMk id="5" creationId="{3DB9B58D-732E-17CC-2F30-017B63C9A57F}"/>
          </ac:spMkLst>
        </pc:spChg>
        <pc:spChg chg="mod">
          <ac:chgData name="Raso Andrea" userId="35234fb4-5e65-4a50-a07c-07e9f162eb34" providerId="ADAL" clId="{DA5256ED-449F-4F48-9A13-47551A282473}" dt="2023-07-11T09:06:00.055" v="777" actId="403"/>
          <ac:spMkLst>
            <pc:docMk/>
            <pc:sldMk cId="2246359520" sldId="356"/>
            <ac:spMk id="6" creationId="{FEF63841-F54B-6151-5F4E-5CC35FAC0209}"/>
          </ac:spMkLst>
        </pc:spChg>
        <pc:spChg chg="mod">
          <ac:chgData name="Raso Andrea" userId="35234fb4-5e65-4a50-a07c-07e9f162eb34" providerId="ADAL" clId="{DA5256ED-449F-4F48-9A13-47551A282473}" dt="2023-07-11T09:11:02.398" v="964" actId="1035"/>
          <ac:spMkLst>
            <pc:docMk/>
            <pc:sldMk cId="2246359520" sldId="356"/>
            <ac:spMk id="10" creationId="{49D7495F-82F6-3F57-C1D2-7E8A0BE1BC28}"/>
          </ac:spMkLst>
        </pc:spChg>
        <pc:spChg chg="mod">
          <ac:chgData name="Raso Andrea" userId="35234fb4-5e65-4a50-a07c-07e9f162eb34" providerId="ADAL" clId="{DA5256ED-449F-4F48-9A13-47551A282473}" dt="2023-07-11T09:11:02.398" v="964" actId="1035"/>
          <ac:spMkLst>
            <pc:docMk/>
            <pc:sldMk cId="2246359520" sldId="356"/>
            <ac:spMk id="11" creationId="{AE65D73D-DEDD-2677-8D5F-7792D4B45505}"/>
          </ac:spMkLst>
        </pc:spChg>
        <pc:spChg chg="add mod">
          <ac:chgData name="Raso Andrea" userId="35234fb4-5e65-4a50-a07c-07e9f162eb34" providerId="ADAL" clId="{DA5256ED-449F-4F48-9A13-47551A282473}" dt="2023-07-11T09:11:09.740" v="973" actId="1035"/>
          <ac:spMkLst>
            <pc:docMk/>
            <pc:sldMk cId="2246359520" sldId="356"/>
            <ac:spMk id="12" creationId="{4835F44A-DAFB-6FEC-0121-5F06C479CB9E}"/>
          </ac:spMkLst>
        </pc:spChg>
        <pc:spChg chg="mod">
          <ac:chgData name="Raso Andrea" userId="35234fb4-5e65-4a50-a07c-07e9f162eb34" providerId="ADAL" clId="{DA5256ED-449F-4F48-9A13-47551A282473}" dt="2023-07-11T09:12:24.126" v="1004" actId="1037"/>
          <ac:spMkLst>
            <pc:docMk/>
            <pc:sldMk cId="2246359520" sldId="356"/>
            <ac:spMk id="19" creationId="{9961F05D-3E25-00D1-4619-9B04560DF8F2}"/>
          </ac:spMkLst>
        </pc:spChg>
        <pc:spChg chg="mod">
          <ac:chgData name="Raso Andrea" userId="35234fb4-5e65-4a50-a07c-07e9f162eb34" providerId="ADAL" clId="{DA5256ED-449F-4F48-9A13-47551A282473}" dt="2023-07-11T09:12:19.018" v="996" actId="1037"/>
          <ac:spMkLst>
            <pc:docMk/>
            <pc:sldMk cId="2246359520" sldId="356"/>
            <ac:spMk id="23" creationId="{C85EE47E-820B-689E-1DE9-E49851361B23}"/>
          </ac:spMkLst>
        </pc:spChg>
        <pc:spChg chg="mod">
          <ac:chgData name="Raso Andrea" userId="35234fb4-5e65-4a50-a07c-07e9f162eb34" providerId="ADAL" clId="{DA5256ED-449F-4F48-9A13-47551A282473}" dt="2023-07-11T09:12:22.444" v="1002" actId="1037"/>
          <ac:spMkLst>
            <pc:docMk/>
            <pc:sldMk cId="2246359520" sldId="356"/>
            <ac:spMk id="26" creationId="{4453CC13-52BD-F28C-E362-A3D23051F450}"/>
          </ac:spMkLst>
        </pc:spChg>
        <pc:spChg chg="mod">
          <ac:chgData name="Raso Andrea" userId="35234fb4-5e65-4a50-a07c-07e9f162eb34" providerId="ADAL" clId="{DA5256ED-449F-4F48-9A13-47551A282473}" dt="2023-07-11T09:12:20.717" v="999" actId="1037"/>
          <ac:spMkLst>
            <pc:docMk/>
            <pc:sldMk cId="2246359520" sldId="356"/>
            <ac:spMk id="29" creationId="{962B76B4-8BFE-5FC6-5ACC-1ABD0B2CC8EA}"/>
          </ac:spMkLst>
        </pc:spChg>
        <pc:spChg chg="mod">
          <ac:chgData name="Raso Andrea" userId="35234fb4-5e65-4a50-a07c-07e9f162eb34" providerId="ADAL" clId="{DA5256ED-449F-4F48-9A13-47551A282473}" dt="2023-07-11T09:12:17.513" v="992" actId="1037"/>
          <ac:spMkLst>
            <pc:docMk/>
            <pc:sldMk cId="2246359520" sldId="356"/>
            <ac:spMk id="32" creationId="{8A6B3B2C-3C54-266D-6B7C-6D7DF32B7478}"/>
          </ac:spMkLst>
        </pc:spChg>
        <pc:spChg chg="mod">
          <ac:chgData name="Raso Andrea" userId="35234fb4-5e65-4a50-a07c-07e9f162eb34" providerId="ADAL" clId="{DA5256ED-449F-4F48-9A13-47551A282473}" dt="2023-07-11T09:11:59.659" v="977" actId="255"/>
          <ac:spMkLst>
            <pc:docMk/>
            <pc:sldMk cId="2246359520" sldId="356"/>
            <ac:spMk id="37" creationId="{3369BC26-0284-F75E-0D3C-EBADE6A121A7}"/>
          </ac:spMkLst>
        </pc:spChg>
        <pc:spChg chg="mod">
          <ac:chgData name="Raso Andrea" userId="35234fb4-5e65-4a50-a07c-07e9f162eb34" providerId="ADAL" clId="{DA5256ED-449F-4F48-9A13-47551A282473}" dt="2023-07-11T09:12:06.482" v="978" actId="255"/>
          <ac:spMkLst>
            <pc:docMk/>
            <pc:sldMk cId="2246359520" sldId="356"/>
            <ac:spMk id="40" creationId="{9D828223-6DBD-415D-77FC-87A4F9D0F37D}"/>
          </ac:spMkLst>
        </pc:spChg>
        <pc:spChg chg="mod">
          <ac:chgData name="Raso Andrea" userId="35234fb4-5e65-4a50-a07c-07e9f162eb34" providerId="ADAL" clId="{DA5256ED-449F-4F48-9A13-47551A282473}" dt="2023-07-11T09:12:09.449" v="980" actId="255"/>
          <ac:spMkLst>
            <pc:docMk/>
            <pc:sldMk cId="2246359520" sldId="356"/>
            <ac:spMk id="43" creationId="{90C69A85-9EFC-E335-CBB1-498175B4F890}"/>
          </ac:spMkLst>
        </pc:spChg>
        <pc:spChg chg="mod">
          <ac:chgData name="Raso Andrea" userId="35234fb4-5e65-4a50-a07c-07e9f162eb34" providerId="ADAL" clId="{DA5256ED-449F-4F48-9A13-47551A282473}" dt="2023-07-11T09:11:33.112" v="976" actId="207"/>
          <ac:spMkLst>
            <pc:docMk/>
            <pc:sldMk cId="2246359520" sldId="356"/>
            <ac:spMk id="46" creationId="{B55FDEAF-251B-98D9-F0AC-335FC051ECC8}"/>
          </ac:spMkLst>
        </pc:spChg>
        <pc:spChg chg="mod">
          <ac:chgData name="Raso Andrea" userId="35234fb4-5e65-4a50-a07c-07e9f162eb34" providerId="ADAL" clId="{DA5256ED-449F-4F48-9A13-47551A282473}" dt="2023-07-11T09:12:07.971" v="979" actId="255"/>
          <ac:spMkLst>
            <pc:docMk/>
            <pc:sldMk cId="2246359520" sldId="356"/>
            <ac:spMk id="50" creationId="{BAEE64A1-C632-6671-B6FF-04FC8AE75A79}"/>
          </ac:spMkLst>
        </pc:spChg>
        <pc:grpChg chg="mod">
          <ac:chgData name="Raso Andrea" userId="35234fb4-5e65-4a50-a07c-07e9f162eb34" providerId="ADAL" clId="{DA5256ED-449F-4F48-9A13-47551A282473}" dt="2023-07-11T09:10:14.044" v="909" actId="554"/>
          <ac:grpSpMkLst>
            <pc:docMk/>
            <pc:sldMk cId="2246359520" sldId="356"/>
            <ac:grpSpMk id="20" creationId="{319F8A97-85D5-716D-BFCA-6C7AB4007306}"/>
          </ac:grpSpMkLst>
        </pc:grpChg>
        <pc:grpChg chg="mod">
          <ac:chgData name="Raso Andrea" userId="35234fb4-5e65-4a50-a07c-07e9f162eb34" providerId="ADAL" clId="{DA5256ED-449F-4F48-9A13-47551A282473}" dt="2023-07-11T09:10:28.057" v="918" actId="1038"/>
          <ac:grpSpMkLst>
            <pc:docMk/>
            <pc:sldMk cId="2246359520" sldId="356"/>
            <ac:grpSpMk id="21" creationId="{B557462F-1E2A-A6D4-EBE1-8D8186FA8406}"/>
          </ac:grpSpMkLst>
        </pc:grpChg>
        <pc:grpChg chg="mod">
          <ac:chgData name="Raso Andrea" userId="35234fb4-5e65-4a50-a07c-07e9f162eb34" providerId="ADAL" clId="{DA5256ED-449F-4F48-9A13-47551A282473}" dt="2023-07-11T09:10:19.884" v="910" actId="408"/>
          <ac:grpSpMkLst>
            <pc:docMk/>
            <pc:sldMk cId="2246359520" sldId="356"/>
            <ac:grpSpMk id="24" creationId="{AB82FBA4-8A2B-8E10-C15C-7CE2CCADE0D0}"/>
          </ac:grpSpMkLst>
        </pc:grpChg>
        <pc:grpChg chg="mod">
          <ac:chgData name="Raso Andrea" userId="35234fb4-5e65-4a50-a07c-07e9f162eb34" providerId="ADAL" clId="{DA5256ED-449F-4F48-9A13-47551A282473}" dt="2023-07-11T09:10:14.044" v="909" actId="554"/>
          <ac:grpSpMkLst>
            <pc:docMk/>
            <pc:sldMk cId="2246359520" sldId="356"/>
            <ac:grpSpMk id="27" creationId="{E9443D9E-2F98-1826-7664-0B280226C34D}"/>
          </ac:grpSpMkLst>
        </pc:grpChg>
        <pc:grpChg chg="mod">
          <ac:chgData name="Raso Andrea" userId="35234fb4-5e65-4a50-a07c-07e9f162eb34" providerId="ADAL" clId="{DA5256ED-449F-4F48-9A13-47551A282473}" dt="2023-07-11T09:10:31.971" v="926" actId="1037"/>
          <ac:grpSpMkLst>
            <pc:docMk/>
            <pc:sldMk cId="2246359520" sldId="356"/>
            <ac:grpSpMk id="30" creationId="{4B1F0D23-91BC-AA94-F464-1928C3EF90E3}"/>
          </ac:grpSpMkLst>
        </pc:grpChg>
        <pc:grpChg chg="mod">
          <ac:chgData name="Raso Andrea" userId="35234fb4-5e65-4a50-a07c-07e9f162eb34" providerId="ADAL" clId="{DA5256ED-449F-4F48-9A13-47551A282473}" dt="2023-07-11T09:12:31.990" v="1016" actId="1037"/>
          <ac:grpSpMkLst>
            <pc:docMk/>
            <pc:sldMk cId="2246359520" sldId="356"/>
            <ac:grpSpMk id="35" creationId="{5708243A-64C6-694B-0BEA-79CC098EE07E}"/>
          </ac:grpSpMkLst>
        </pc:grpChg>
        <pc:grpChg chg="mod">
          <ac:chgData name="Raso Andrea" userId="35234fb4-5e65-4a50-a07c-07e9f162eb34" providerId="ADAL" clId="{DA5256ED-449F-4F48-9A13-47551A282473}" dt="2023-07-11T09:11:22.064" v="975" actId="555"/>
          <ac:grpSpMkLst>
            <pc:docMk/>
            <pc:sldMk cId="2246359520" sldId="356"/>
            <ac:grpSpMk id="38" creationId="{BFCE7D95-73A5-D78C-81CC-35FB58BB4962}"/>
          </ac:grpSpMkLst>
        </pc:grpChg>
        <pc:grpChg chg="mod">
          <ac:chgData name="Raso Andrea" userId="35234fb4-5e65-4a50-a07c-07e9f162eb34" providerId="ADAL" clId="{DA5256ED-449F-4F48-9A13-47551A282473}" dt="2023-07-11T09:12:29.361" v="1011" actId="1038"/>
          <ac:grpSpMkLst>
            <pc:docMk/>
            <pc:sldMk cId="2246359520" sldId="356"/>
            <ac:grpSpMk id="41" creationId="{5977765D-3941-767D-DC31-A9DF3EDF33E7}"/>
          </ac:grpSpMkLst>
        </pc:grpChg>
        <pc:grpChg chg="mod">
          <ac:chgData name="Raso Andrea" userId="35234fb4-5e65-4a50-a07c-07e9f162eb34" providerId="ADAL" clId="{DA5256ED-449F-4F48-9A13-47551A282473}" dt="2023-07-11T09:11:09.740" v="973" actId="1035"/>
          <ac:grpSpMkLst>
            <pc:docMk/>
            <pc:sldMk cId="2246359520" sldId="356"/>
            <ac:grpSpMk id="47" creationId="{BA27914D-0FB6-1EEF-B81D-ED47DE7F2A72}"/>
          </ac:grpSpMkLst>
        </pc:grpChg>
        <pc:grpChg chg="mod">
          <ac:chgData name="Raso Andrea" userId="35234fb4-5e65-4a50-a07c-07e9f162eb34" providerId="ADAL" clId="{DA5256ED-449F-4F48-9A13-47551A282473}" dt="2023-07-11T09:11:22.064" v="975" actId="555"/>
          <ac:grpSpMkLst>
            <pc:docMk/>
            <pc:sldMk cId="2246359520" sldId="356"/>
            <ac:grpSpMk id="48" creationId="{98ED0ECA-822C-4CA1-A21E-145C8C96B94C}"/>
          </ac:grpSpMkLst>
        </pc:grpChg>
        <pc:picChg chg="mod">
          <ac:chgData name="Raso Andrea" userId="35234fb4-5e65-4a50-a07c-07e9f162eb34" providerId="ADAL" clId="{DA5256ED-449F-4F48-9A13-47551A282473}" dt="2023-07-11T09:11:06.018" v="971" actId="1036"/>
          <ac:picMkLst>
            <pc:docMk/>
            <pc:sldMk cId="2246359520" sldId="356"/>
            <ac:picMk id="8" creationId="{C67A172C-9339-DAC5-41AF-27F27E779C0F}"/>
          </ac:picMkLst>
        </pc:picChg>
        <pc:picChg chg="mod">
          <ac:chgData name="Raso Andrea" userId="35234fb4-5e65-4a50-a07c-07e9f162eb34" providerId="ADAL" clId="{DA5256ED-449F-4F48-9A13-47551A282473}" dt="2023-07-11T09:11:06.018" v="971" actId="1036"/>
          <ac:picMkLst>
            <pc:docMk/>
            <pc:sldMk cId="2246359520" sldId="356"/>
            <ac:picMk id="9" creationId="{A8D6CD6E-8CEE-4675-E870-5BEC75658126}"/>
          </ac:picMkLst>
        </pc:picChg>
        <pc:picChg chg="mod">
          <ac:chgData name="Raso Andrea" userId="35234fb4-5e65-4a50-a07c-07e9f162eb34" providerId="ADAL" clId="{DA5256ED-449F-4F48-9A13-47551A282473}" dt="2023-07-11T09:09:02.647" v="846" actId="207"/>
          <ac:picMkLst>
            <pc:docMk/>
            <pc:sldMk cId="2246359520" sldId="356"/>
            <ac:picMk id="18" creationId="{D74EC2D4-71C4-16DC-B61D-BE9916ECFA06}"/>
          </ac:picMkLst>
        </pc:picChg>
        <pc:picChg chg="mod">
          <ac:chgData name="Raso Andrea" userId="35234fb4-5e65-4a50-a07c-07e9f162eb34" providerId="ADAL" clId="{DA5256ED-449F-4F48-9A13-47551A282473}" dt="2023-07-11T09:09:07.502" v="848" actId="207"/>
          <ac:picMkLst>
            <pc:docMk/>
            <pc:sldMk cId="2246359520" sldId="356"/>
            <ac:picMk id="22" creationId="{DF045E72-DE89-8ACC-EEC4-D955D647C5C4}"/>
          </ac:picMkLst>
        </pc:picChg>
        <pc:picChg chg="mod">
          <ac:chgData name="Raso Andrea" userId="35234fb4-5e65-4a50-a07c-07e9f162eb34" providerId="ADAL" clId="{DA5256ED-449F-4F48-9A13-47551A282473}" dt="2023-07-11T09:09:05.320" v="847" actId="207"/>
          <ac:picMkLst>
            <pc:docMk/>
            <pc:sldMk cId="2246359520" sldId="356"/>
            <ac:picMk id="25" creationId="{A4277E19-81B3-4B8A-138A-DBA15D1D354E}"/>
          </ac:picMkLst>
        </pc:picChg>
        <pc:picChg chg="mod">
          <ac:chgData name="Raso Andrea" userId="35234fb4-5e65-4a50-a07c-07e9f162eb34" providerId="ADAL" clId="{DA5256ED-449F-4F48-9A13-47551A282473}" dt="2023-07-11T09:09:09.647" v="850" actId="207"/>
          <ac:picMkLst>
            <pc:docMk/>
            <pc:sldMk cId="2246359520" sldId="356"/>
            <ac:picMk id="28" creationId="{720D9E8A-9041-9D38-6226-55656AC18226}"/>
          </ac:picMkLst>
        </pc:picChg>
        <pc:picChg chg="mod">
          <ac:chgData name="Raso Andrea" userId="35234fb4-5e65-4a50-a07c-07e9f162eb34" providerId="ADAL" clId="{DA5256ED-449F-4F48-9A13-47551A282473}" dt="2023-07-11T09:09:08.612" v="849" actId="207"/>
          <ac:picMkLst>
            <pc:docMk/>
            <pc:sldMk cId="2246359520" sldId="356"/>
            <ac:picMk id="31" creationId="{A47D2DAC-1F7B-7841-FF06-3D5679AEF684}"/>
          </ac:picMkLst>
        </pc:picChg>
        <pc:picChg chg="mod">
          <ac:chgData name="Raso Andrea" userId="35234fb4-5e65-4a50-a07c-07e9f162eb34" providerId="ADAL" clId="{DA5256ED-449F-4F48-9A13-47551A282473}" dt="2023-07-11T09:07:19.627" v="799" actId="207"/>
          <ac:picMkLst>
            <pc:docMk/>
            <pc:sldMk cId="2246359520" sldId="356"/>
            <ac:picMk id="36" creationId="{72D7BB9A-9C61-0C89-E62B-52C5DA8FF16E}"/>
          </ac:picMkLst>
        </pc:picChg>
        <pc:picChg chg="mod">
          <ac:chgData name="Raso Andrea" userId="35234fb4-5e65-4a50-a07c-07e9f162eb34" providerId="ADAL" clId="{DA5256ED-449F-4F48-9A13-47551A282473}" dt="2023-07-11T09:07:17.065" v="798" actId="207"/>
          <ac:picMkLst>
            <pc:docMk/>
            <pc:sldMk cId="2246359520" sldId="356"/>
            <ac:picMk id="39" creationId="{9615BA45-3FDD-0A7A-EF02-BC63731050EA}"/>
          </ac:picMkLst>
        </pc:picChg>
        <pc:picChg chg="mod">
          <ac:chgData name="Raso Andrea" userId="35234fb4-5e65-4a50-a07c-07e9f162eb34" providerId="ADAL" clId="{DA5256ED-449F-4F48-9A13-47551A282473}" dt="2023-07-11T09:07:20.763" v="800" actId="207"/>
          <ac:picMkLst>
            <pc:docMk/>
            <pc:sldMk cId="2246359520" sldId="356"/>
            <ac:picMk id="42" creationId="{CABE89A3-DA56-BCCC-75C2-844C5A6EA420}"/>
          </ac:picMkLst>
        </pc:picChg>
        <pc:picChg chg="mod">
          <ac:chgData name="Raso Andrea" userId="35234fb4-5e65-4a50-a07c-07e9f162eb34" providerId="ADAL" clId="{DA5256ED-449F-4F48-9A13-47551A282473}" dt="2023-07-11T09:08:05.496" v="830" actId="1035"/>
          <ac:picMkLst>
            <pc:docMk/>
            <pc:sldMk cId="2246359520" sldId="356"/>
            <ac:picMk id="45" creationId="{16CE5086-AD52-FFBA-8D32-874F77F33D9D}"/>
          </ac:picMkLst>
        </pc:picChg>
        <pc:picChg chg="mod">
          <ac:chgData name="Raso Andrea" userId="35234fb4-5e65-4a50-a07c-07e9f162eb34" providerId="ADAL" clId="{DA5256ED-449F-4F48-9A13-47551A282473}" dt="2023-07-11T09:07:22.160" v="801" actId="207"/>
          <ac:picMkLst>
            <pc:docMk/>
            <pc:sldMk cId="2246359520" sldId="356"/>
            <ac:picMk id="49" creationId="{9D1563E3-BBFC-ED1B-9872-F803362963B8}"/>
          </ac:picMkLst>
        </pc:picChg>
      </pc:sldChg>
      <pc:sldChg chg="addSp delSp modSp new mod modAnim delCm modCm modNotesTx">
        <pc:chgData name="Raso Andrea" userId="35234fb4-5e65-4a50-a07c-07e9f162eb34" providerId="ADAL" clId="{DA5256ED-449F-4F48-9A13-47551A282473}" dt="2023-07-10T12:27:27.901" v="713" actId="20577"/>
        <pc:sldMkLst>
          <pc:docMk/>
          <pc:sldMk cId="3937911928" sldId="357"/>
        </pc:sldMkLst>
        <pc:spChg chg="mod">
          <ac:chgData name="Raso Andrea" userId="35234fb4-5e65-4a50-a07c-07e9f162eb34" providerId="ADAL" clId="{DA5256ED-449F-4F48-9A13-47551A282473}" dt="2023-07-10T12:27:27.901" v="713" actId="20577"/>
          <ac:spMkLst>
            <pc:docMk/>
            <pc:sldMk cId="3937911928" sldId="357"/>
            <ac:spMk id="2" creationId="{926D4494-D24D-D3B9-A3F4-2D321530E498}"/>
          </ac:spMkLst>
        </pc:spChg>
        <pc:spChg chg="del">
          <ac:chgData name="Raso Andrea" userId="35234fb4-5e65-4a50-a07c-07e9f162eb34" providerId="ADAL" clId="{DA5256ED-449F-4F48-9A13-47551A282473}" dt="2023-07-07T10:52:49.238" v="120" actId="478"/>
          <ac:spMkLst>
            <pc:docMk/>
            <pc:sldMk cId="3937911928" sldId="357"/>
            <ac:spMk id="3" creationId="{F3B84004-5ED5-79C3-35B0-5F3409C061A5}"/>
          </ac:spMkLst>
        </pc:spChg>
        <pc:spChg chg="del mod">
          <ac:chgData name="Raso Andrea" userId="35234fb4-5e65-4a50-a07c-07e9f162eb34" providerId="ADAL" clId="{DA5256ED-449F-4F48-9A13-47551A282473}" dt="2023-07-07T11:02:48.809" v="425" actId="478"/>
          <ac:spMkLst>
            <pc:docMk/>
            <pc:sldMk cId="3937911928" sldId="357"/>
            <ac:spMk id="4" creationId="{F7BE5500-6C46-0882-D829-C15B2767161C}"/>
          </ac:spMkLst>
        </pc:spChg>
        <pc:spChg chg="add mod">
          <ac:chgData name="Raso Andrea" userId="35234fb4-5e65-4a50-a07c-07e9f162eb34" providerId="ADAL" clId="{DA5256ED-449F-4F48-9A13-47551A282473}" dt="2023-07-10T12:24:43.257" v="658" actId="20577"/>
          <ac:spMkLst>
            <pc:docMk/>
            <pc:sldMk cId="3937911928" sldId="357"/>
            <ac:spMk id="5" creationId="{DEE6D34B-EF87-1C59-FB47-EAF9B25A57D6}"/>
          </ac:spMkLst>
        </pc:spChg>
        <pc:spChg chg="add mod">
          <ac:chgData name="Raso Andrea" userId="35234fb4-5e65-4a50-a07c-07e9f162eb34" providerId="ADAL" clId="{DA5256ED-449F-4F48-9A13-47551A282473}" dt="2023-07-10T12:25:40.328" v="697" actId="1037"/>
          <ac:spMkLst>
            <pc:docMk/>
            <pc:sldMk cId="3937911928" sldId="357"/>
            <ac:spMk id="6" creationId="{AAACCC2B-9C41-89DF-4153-B8B8C28272BF}"/>
          </ac:spMkLst>
        </pc:spChg>
        <pc:spChg chg="add mod">
          <ac:chgData name="Raso Andrea" userId="35234fb4-5e65-4a50-a07c-07e9f162eb34" providerId="ADAL" clId="{DA5256ED-449F-4F48-9A13-47551A282473}" dt="2023-07-10T12:24:25.401" v="636" actId="1037"/>
          <ac:spMkLst>
            <pc:docMk/>
            <pc:sldMk cId="3937911928" sldId="357"/>
            <ac:spMk id="7" creationId="{F5B674E8-BED7-195B-CF83-5797586671D9}"/>
          </ac:spMkLst>
        </pc:spChg>
        <pc:spChg chg="add mod">
          <ac:chgData name="Raso Andrea" userId="35234fb4-5e65-4a50-a07c-07e9f162eb34" providerId="ADAL" clId="{DA5256ED-449F-4F48-9A13-47551A282473}" dt="2023-07-10T12:25:40.328" v="697" actId="1037"/>
          <ac:spMkLst>
            <pc:docMk/>
            <pc:sldMk cId="3937911928" sldId="357"/>
            <ac:spMk id="8" creationId="{594D4FAF-6D95-7B69-0D5C-3FBB5AB4EF6D}"/>
          </ac:spMkLst>
        </pc:spChg>
        <pc:spChg chg="add mod">
          <ac:chgData name="Raso Andrea" userId="35234fb4-5e65-4a50-a07c-07e9f162eb34" providerId="ADAL" clId="{DA5256ED-449F-4F48-9A13-47551A282473}" dt="2023-07-10T12:24:32.283" v="651" actId="1038"/>
          <ac:spMkLst>
            <pc:docMk/>
            <pc:sldMk cId="3937911928" sldId="357"/>
            <ac:spMk id="9" creationId="{29353B92-CC8A-926F-AD3C-044C598AB243}"/>
          </ac:spMkLst>
        </pc:spChg>
        <pc:spChg chg="add mod">
          <ac:chgData name="Raso Andrea" userId="35234fb4-5e65-4a50-a07c-07e9f162eb34" providerId="ADAL" clId="{DA5256ED-449F-4F48-9A13-47551A282473}" dt="2023-07-10T12:24:32.283" v="651" actId="1038"/>
          <ac:spMkLst>
            <pc:docMk/>
            <pc:sldMk cId="3937911928" sldId="357"/>
            <ac:spMk id="10" creationId="{0C312C3D-B572-23A2-CA75-142081630191}"/>
          </ac:spMkLst>
        </pc:spChg>
        <pc:spChg chg="add mod">
          <ac:chgData name="Raso Andrea" userId="35234fb4-5e65-4a50-a07c-07e9f162eb34" providerId="ADAL" clId="{DA5256ED-449F-4F48-9A13-47551A282473}" dt="2023-07-10T12:25:59.650" v="700" actId="1037"/>
          <ac:spMkLst>
            <pc:docMk/>
            <pc:sldMk cId="3937911928" sldId="357"/>
            <ac:spMk id="11" creationId="{E894804D-823C-0275-5CE1-1A6A8BBE6D9C}"/>
          </ac:spMkLst>
        </pc:spChg>
        <pc:spChg chg="add mod">
          <ac:chgData name="Raso Andrea" userId="35234fb4-5e65-4a50-a07c-07e9f162eb34" providerId="ADAL" clId="{DA5256ED-449F-4F48-9A13-47551A282473}" dt="2023-07-10T12:25:59.650" v="700" actId="1037"/>
          <ac:spMkLst>
            <pc:docMk/>
            <pc:sldMk cId="3937911928" sldId="357"/>
            <ac:spMk id="16" creationId="{97F2AA6B-0AE9-10C1-F7C6-F864FFC21859}"/>
          </ac:spMkLst>
        </pc:spChg>
        <pc:spChg chg="add mod">
          <ac:chgData name="Raso Andrea" userId="35234fb4-5e65-4a50-a07c-07e9f162eb34" providerId="ADAL" clId="{DA5256ED-449F-4F48-9A13-47551A282473}" dt="2023-07-10T12:25:44.582" v="698" actId="20577"/>
          <ac:spMkLst>
            <pc:docMk/>
            <pc:sldMk cId="3937911928" sldId="357"/>
            <ac:spMk id="18" creationId="{CDBD2733-12DB-2D9F-95AB-E6AB1C0D8821}"/>
          </ac:spMkLst>
        </pc:spChg>
        <pc:spChg chg="add mod">
          <ac:chgData name="Raso Andrea" userId="35234fb4-5e65-4a50-a07c-07e9f162eb34" providerId="ADAL" clId="{DA5256ED-449F-4F48-9A13-47551A282473}" dt="2023-07-10T12:24:32.283" v="651" actId="1038"/>
          <ac:spMkLst>
            <pc:docMk/>
            <pc:sldMk cId="3937911928" sldId="357"/>
            <ac:spMk id="22" creationId="{1A8C02A9-3559-D204-A738-C3D8BE31879E}"/>
          </ac:spMkLst>
        </pc:spChg>
        <pc:spChg chg="mod">
          <ac:chgData name="Raso Andrea" userId="35234fb4-5e65-4a50-a07c-07e9f162eb34" providerId="ADAL" clId="{DA5256ED-449F-4F48-9A13-47551A282473}" dt="2023-07-10T12:23:08.026" v="574" actId="207"/>
          <ac:spMkLst>
            <pc:docMk/>
            <pc:sldMk cId="3937911928" sldId="357"/>
            <ac:spMk id="25" creationId="{98350986-0E1E-0281-65BE-262D47A233D9}"/>
          </ac:spMkLst>
        </pc:spChg>
        <pc:spChg chg="add mod">
          <ac:chgData name="Raso Andrea" userId="35234fb4-5e65-4a50-a07c-07e9f162eb34" providerId="ADAL" clId="{DA5256ED-449F-4F48-9A13-47551A282473}" dt="2023-07-10T12:25:59.650" v="700" actId="1037"/>
          <ac:spMkLst>
            <pc:docMk/>
            <pc:sldMk cId="3937911928" sldId="357"/>
            <ac:spMk id="28" creationId="{4ABB483F-33BC-525F-62EB-2ED1EB0AEFE6}"/>
          </ac:spMkLst>
        </pc:spChg>
        <pc:spChg chg="add mod">
          <ac:chgData name="Raso Andrea" userId="35234fb4-5e65-4a50-a07c-07e9f162eb34" providerId="ADAL" clId="{DA5256ED-449F-4F48-9A13-47551A282473}" dt="2023-07-10T12:25:40.328" v="697" actId="1037"/>
          <ac:spMkLst>
            <pc:docMk/>
            <pc:sldMk cId="3937911928" sldId="357"/>
            <ac:spMk id="29" creationId="{21A6B60C-7C76-DF90-6603-38450E47E3AB}"/>
          </ac:spMkLst>
        </pc:spChg>
        <pc:grpChg chg="add mod">
          <ac:chgData name="Raso Andrea" userId="35234fb4-5e65-4a50-a07c-07e9f162eb34" providerId="ADAL" clId="{DA5256ED-449F-4F48-9A13-47551A282473}" dt="2023-07-10T12:24:32.283" v="651" actId="1038"/>
          <ac:grpSpMkLst>
            <pc:docMk/>
            <pc:sldMk cId="3937911928" sldId="357"/>
            <ac:grpSpMk id="24" creationId="{41A86B47-070F-3B76-58E7-6423EA3AB573}"/>
          </ac:grpSpMkLst>
        </pc:grpChg>
        <pc:picChg chg="add del mod">
          <ac:chgData name="Raso Andrea" userId="35234fb4-5e65-4a50-a07c-07e9f162eb34" providerId="ADAL" clId="{DA5256ED-449F-4F48-9A13-47551A282473}" dt="2023-07-10T12:22:05.836" v="558" actId="478"/>
          <ac:picMkLst>
            <pc:docMk/>
            <pc:sldMk cId="3937911928" sldId="357"/>
            <ac:picMk id="3" creationId="{52A8891C-6D44-BBCB-2D49-AB33A4D41C19}"/>
          </ac:picMkLst>
        </pc:picChg>
        <pc:picChg chg="add mod">
          <ac:chgData name="Raso Andrea" userId="35234fb4-5e65-4a50-a07c-07e9f162eb34" providerId="ADAL" clId="{DA5256ED-449F-4F48-9A13-47551A282473}" dt="2023-07-10T12:24:32.283" v="651" actId="1038"/>
          <ac:picMkLst>
            <pc:docMk/>
            <pc:sldMk cId="3937911928" sldId="357"/>
            <ac:picMk id="12" creationId="{38DC26BB-4492-C79E-C444-BFC8DD143B0C}"/>
          </ac:picMkLst>
        </pc:picChg>
        <pc:picChg chg="add mod ord">
          <ac:chgData name="Raso Andrea" userId="35234fb4-5e65-4a50-a07c-07e9f162eb34" providerId="ADAL" clId="{DA5256ED-449F-4F48-9A13-47551A282473}" dt="2023-07-10T12:25:40.328" v="697" actId="1037"/>
          <ac:picMkLst>
            <pc:docMk/>
            <pc:sldMk cId="3937911928" sldId="357"/>
            <ac:picMk id="13" creationId="{D99169E7-1FB6-0F60-4B14-2E334EDC7D36}"/>
          </ac:picMkLst>
        </pc:picChg>
        <pc:picChg chg="add mod ord">
          <ac:chgData name="Raso Andrea" userId="35234fb4-5e65-4a50-a07c-07e9f162eb34" providerId="ADAL" clId="{DA5256ED-449F-4F48-9A13-47551A282473}" dt="2023-07-10T12:25:40.328" v="697" actId="1037"/>
          <ac:picMkLst>
            <pc:docMk/>
            <pc:sldMk cId="3937911928" sldId="357"/>
            <ac:picMk id="14" creationId="{FEDF2DE5-C598-A278-17D9-22DE0247EE66}"/>
          </ac:picMkLst>
        </pc:picChg>
        <pc:picChg chg="add mod ord">
          <ac:chgData name="Raso Andrea" userId="35234fb4-5e65-4a50-a07c-07e9f162eb34" providerId="ADAL" clId="{DA5256ED-449F-4F48-9A13-47551A282473}" dt="2023-07-10T12:25:59.650" v="700" actId="1037"/>
          <ac:picMkLst>
            <pc:docMk/>
            <pc:sldMk cId="3937911928" sldId="357"/>
            <ac:picMk id="15" creationId="{7C6F26F6-3E38-49F4-89AB-BF8BCDAA141E}"/>
          </ac:picMkLst>
        </pc:picChg>
        <pc:picChg chg="add mod">
          <ac:chgData name="Raso Andrea" userId="35234fb4-5e65-4a50-a07c-07e9f162eb34" providerId="ADAL" clId="{DA5256ED-449F-4F48-9A13-47551A282473}" dt="2023-07-10T12:25:59.650" v="700" actId="1037"/>
          <ac:picMkLst>
            <pc:docMk/>
            <pc:sldMk cId="3937911928" sldId="357"/>
            <ac:picMk id="17" creationId="{A904C42E-DD53-37C2-1633-491C85D3FCD5}"/>
          </ac:picMkLst>
        </pc:picChg>
        <pc:picChg chg="add mod">
          <ac:chgData name="Raso Andrea" userId="35234fb4-5e65-4a50-a07c-07e9f162eb34" providerId="ADAL" clId="{DA5256ED-449F-4F48-9A13-47551A282473}" dt="2023-07-10T12:24:25.401" v="636" actId="1037"/>
          <ac:picMkLst>
            <pc:docMk/>
            <pc:sldMk cId="3937911928" sldId="357"/>
            <ac:picMk id="19" creationId="{499910A2-88C5-DA4D-9B51-A45E37957934}"/>
          </ac:picMkLst>
        </pc:picChg>
        <pc:picChg chg="add mod">
          <ac:chgData name="Raso Andrea" userId="35234fb4-5e65-4a50-a07c-07e9f162eb34" providerId="ADAL" clId="{DA5256ED-449F-4F48-9A13-47551A282473}" dt="2023-07-10T12:24:25.401" v="636" actId="1037"/>
          <ac:picMkLst>
            <pc:docMk/>
            <pc:sldMk cId="3937911928" sldId="357"/>
            <ac:picMk id="20" creationId="{14C8F076-1943-0B43-BDC2-83B87FB2663A}"/>
          </ac:picMkLst>
        </pc:picChg>
        <pc:picChg chg="add mod">
          <ac:chgData name="Raso Andrea" userId="35234fb4-5e65-4a50-a07c-07e9f162eb34" providerId="ADAL" clId="{DA5256ED-449F-4F48-9A13-47551A282473}" dt="2023-07-10T12:24:25.401" v="636" actId="1037"/>
          <ac:picMkLst>
            <pc:docMk/>
            <pc:sldMk cId="3937911928" sldId="357"/>
            <ac:picMk id="21" creationId="{87BDBD03-F6EC-E888-682F-E6C5AC175E8E}"/>
          </ac:picMkLst>
        </pc:picChg>
        <pc:picChg chg="add mod">
          <ac:chgData name="Raso Andrea" userId="35234fb4-5e65-4a50-a07c-07e9f162eb34" providerId="ADAL" clId="{DA5256ED-449F-4F48-9A13-47551A282473}" dt="2023-07-10T12:25:40.328" v="697" actId="1037"/>
          <ac:picMkLst>
            <pc:docMk/>
            <pc:sldMk cId="3937911928" sldId="357"/>
            <ac:picMk id="23" creationId="{7206C13C-B142-B40F-9129-1D14F2CF9617}"/>
          </ac:picMkLst>
        </pc:picChg>
        <pc:picChg chg="mod">
          <ac:chgData name="Raso Andrea" userId="35234fb4-5e65-4a50-a07c-07e9f162eb34" providerId="ADAL" clId="{DA5256ED-449F-4F48-9A13-47551A282473}" dt="2023-07-10T12:23:12.591" v="592" actId="1035"/>
          <ac:picMkLst>
            <pc:docMk/>
            <pc:sldMk cId="3937911928" sldId="357"/>
            <ac:picMk id="26" creationId="{41022BDC-54F4-F2AA-C755-86AE3406685E}"/>
          </ac:picMkLst>
        </pc:picChg>
        <pc:cxnChg chg="add del mod">
          <ac:chgData name="Raso Andrea" userId="35234fb4-5e65-4a50-a07c-07e9f162eb34" providerId="ADAL" clId="{DA5256ED-449F-4F48-9A13-47551A282473}" dt="2023-07-10T12:24:16.839" v="623" actId="478"/>
          <ac:cxnSpMkLst>
            <pc:docMk/>
            <pc:sldMk cId="3937911928" sldId="357"/>
            <ac:cxnSpMk id="27" creationId="{E5CB954C-5CFE-232E-AF95-2ABE164BF527}"/>
          </ac:cxnSpMkLst>
        </pc:cxnChg>
      </pc:sldChg>
      <pc:sldChg chg="add">
        <pc:chgData name="Raso Andrea" userId="35234fb4-5e65-4a50-a07c-07e9f162eb34" providerId="ADAL" clId="{DA5256ED-449F-4F48-9A13-47551A282473}" dt="2023-07-11T10:09:51.694" v="1017"/>
        <pc:sldMkLst>
          <pc:docMk/>
          <pc:sldMk cId="1799386810" sldId="358"/>
        </pc:sldMkLst>
      </pc:sldChg>
      <pc:sldMasterChg chg="modSldLayout">
        <pc:chgData name="Raso Andrea" userId="35234fb4-5e65-4a50-a07c-07e9f162eb34" providerId="ADAL" clId="{DA5256ED-449F-4F48-9A13-47551A282473}" dt="2023-07-10T12:13:36.994" v="545"/>
        <pc:sldMasterMkLst>
          <pc:docMk/>
          <pc:sldMasterMk cId="1446354303" sldId="2147483648"/>
        </pc:sldMasterMkLst>
        <pc:sldLayoutChg chg="delSp modSp mod">
          <pc:chgData name="Raso Andrea" userId="35234fb4-5e65-4a50-a07c-07e9f162eb34" providerId="ADAL" clId="{DA5256ED-449F-4F48-9A13-47551A282473}" dt="2023-07-10T12:07:40.218" v="467" actId="27636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Raso Andrea" userId="35234fb4-5e65-4a50-a07c-07e9f162eb34" providerId="ADAL" clId="{DA5256ED-449F-4F48-9A13-47551A282473}" dt="2023-07-07T10:44:55.184" v="9" actId="20577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  <pc:spChg chg="mod">
            <ac:chgData name="Raso Andrea" userId="35234fb4-5e65-4a50-a07c-07e9f162eb34" providerId="ADAL" clId="{DA5256ED-449F-4F48-9A13-47551A282473}" dt="2023-07-07T10:45:04.381" v="38" actId="20577"/>
            <ac:spMkLst>
              <pc:docMk/>
              <pc:sldMasterMk cId="1446354303" sldId="2147483648"/>
              <pc:sldLayoutMk cId="3794703043" sldId="2147483649"/>
              <ac:spMk id="25" creationId="{C4465966-21E6-49D4-9F01-2D0696BA35E3}"/>
            </ac:spMkLst>
          </pc:spChg>
          <pc:spChg chg="mod">
            <ac:chgData name="Raso Andrea" userId="35234fb4-5e65-4a50-a07c-07e9f162eb34" providerId="ADAL" clId="{DA5256ED-449F-4F48-9A13-47551A282473}" dt="2023-07-07T10:45:11.806" v="42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  <pc:spChg chg="mod">
            <ac:chgData name="Raso Andrea" userId="35234fb4-5e65-4a50-a07c-07e9f162eb34" providerId="ADAL" clId="{DA5256ED-449F-4F48-9A13-47551A282473}" dt="2023-07-10T12:07:40.218" v="467" actId="27636"/>
            <ac:spMkLst>
              <pc:docMk/>
              <pc:sldMasterMk cId="1446354303" sldId="2147483648"/>
              <pc:sldLayoutMk cId="3794703043" sldId="2147483649"/>
              <ac:spMk id="30" creationId="{425ACA97-885F-4309-B39E-6464CB8327DA}"/>
            </ac:spMkLst>
          </pc:spChg>
          <pc:picChg chg="del">
            <ac:chgData name="Raso Andrea" userId="35234fb4-5e65-4a50-a07c-07e9f162eb34" providerId="ADAL" clId="{DA5256ED-449F-4F48-9A13-47551A282473}" dt="2023-07-10T12:07:26.166" v="453" actId="478"/>
            <ac:picMkLst>
              <pc:docMk/>
              <pc:sldMasterMk cId="1446354303" sldId="2147483648"/>
              <pc:sldLayoutMk cId="3794703043" sldId="2147483649"/>
              <ac:picMk id="4" creationId="{C0A3C093-36EF-A1B7-19C6-CBEF6E539EE0}"/>
            </ac:picMkLst>
          </pc:picChg>
        </pc:sldLayoutChg>
        <pc:sldLayoutChg chg="delSp modSp mod">
          <pc:chgData name="Raso Andrea" userId="35234fb4-5e65-4a50-a07c-07e9f162eb34" providerId="ADAL" clId="{DA5256ED-449F-4F48-9A13-47551A282473}" dt="2023-07-10T12:13:36.994" v="545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DA5256ED-449F-4F48-9A13-47551A282473}" dt="2023-07-10T12:13:36.994" v="545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mod">
            <ac:chgData name="Raso Andrea" userId="35234fb4-5e65-4a50-a07c-07e9f162eb34" providerId="ADAL" clId="{DA5256ED-449F-4F48-9A13-47551A282473}" dt="2023-07-10T12:08:18.745" v="471" actId="20577"/>
            <ac:spMkLst>
              <pc:docMk/>
              <pc:sldMasterMk cId="1446354303" sldId="2147483648"/>
              <pc:sldLayoutMk cId="2538870742" sldId="2147483654"/>
              <ac:spMk id="17" creationId="{FC7ED80B-B2F9-458E-8D52-748F96F9BF38}"/>
            </ac:spMkLst>
          </pc:spChg>
          <pc:picChg chg="del">
            <ac:chgData name="Raso Andrea" userId="35234fb4-5e65-4a50-a07c-07e9f162eb34" providerId="ADAL" clId="{DA5256ED-449F-4F48-9A13-47551A282473}" dt="2023-07-10T12:08:12.543" v="468" actId="478"/>
            <ac:picMkLst>
              <pc:docMk/>
              <pc:sldMasterMk cId="1446354303" sldId="2147483648"/>
              <pc:sldLayoutMk cId="2538870742" sldId="2147483654"/>
              <ac:picMk id="3" creationId="{CB3672DE-5746-94D2-9652-AB262B3E50FD}"/>
            </ac:picMkLst>
          </pc:picChg>
        </pc:sldLayoutChg>
      </pc:sldMasterChg>
    </pc:docChg>
  </pc:docChgLst>
  <pc:docChgLst>
    <pc:chgData name="Raso Andrea" userId="35234fb4-5e65-4a50-a07c-07e9f162eb34" providerId="ADAL" clId="{F183474E-F15A-4228-9055-DE6B51C8119F}"/>
    <pc:docChg chg="modSld modMainMaster">
      <pc:chgData name="Raso Andrea" userId="35234fb4-5e65-4a50-a07c-07e9f162eb34" providerId="ADAL" clId="{F183474E-F15A-4228-9055-DE6B51C8119F}" dt="2024-10-03T09:15:59.103" v="19" actId="20577"/>
      <pc:docMkLst>
        <pc:docMk/>
      </pc:docMkLst>
      <pc:sldChg chg="modSp mod">
        <pc:chgData name="Raso Andrea" userId="35234fb4-5e65-4a50-a07c-07e9f162eb34" providerId="ADAL" clId="{F183474E-F15A-4228-9055-DE6B51C8119F}" dt="2024-10-03T09:15:44.555" v="0" actId="404"/>
        <pc:sldMkLst>
          <pc:docMk/>
          <pc:sldMk cId="2927183695" sldId="256"/>
        </pc:sldMkLst>
        <pc:spChg chg="mod">
          <ac:chgData name="Raso Andrea" userId="35234fb4-5e65-4a50-a07c-07e9f162eb34" providerId="ADAL" clId="{F183474E-F15A-4228-9055-DE6B51C8119F}" dt="2024-10-03T09:15:44.555" v="0" actId="404"/>
          <ac:spMkLst>
            <pc:docMk/>
            <pc:sldMk cId="2927183695" sldId="256"/>
            <ac:spMk id="10" creationId="{A9B73355-6B1B-4860-9734-1520DC1A58AB}"/>
          </ac:spMkLst>
        </pc:spChg>
      </pc:sldChg>
      <pc:sldMasterChg chg="modSldLayout">
        <pc:chgData name="Raso Andrea" userId="35234fb4-5e65-4a50-a07c-07e9f162eb34" providerId="ADAL" clId="{F183474E-F15A-4228-9055-DE6B51C8119F}" dt="2024-10-03T09:15:59.103" v="19" actId="20577"/>
        <pc:sldMasterMkLst>
          <pc:docMk/>
          <pc:sldMasterMk cId="1446354303" sldId="2147483648"/>
        </pc:sldMasterMkLst>
        <pc:sldLayoutChg chg="modSp mod">
          <pc:chgData name="Raso Andrea" userId="35234fb4-5e65-4a50-a07c-07e9f162eb34" providerId="ADAL" clId="{F183474E-F15A-4228-9055-DE6B51C8119F}" dt="2024-10-03T09:15:59.103" v="19" actId="20577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Raso Andrea" userId="35234fb4-5e65-4a50-a07c-07e9f162eb34" providerId="ADAL" clId="{F183474E-F15A-4228-9055-DE6B51C8119F}" dt="2024-10-03T09:15:56.283" v="15" actId="20577"/>
            <ac:spMkLst>
              <pc:docMk/>
              <pc:sldMasterMk cId="1446354303" sldId="2147483648"/>
              <pc:sldLayoutMk cId="3794703043" sldId="2147483649"/>
              <ac:spMk id="25" creationId="{C4465966-21E6-49D4-9F01-2D0696BA35E3}"/>
            </ac:spMkLst>
          </pc:spChg>
          <pc:spChg chg="mod">
            <ac:chgData name="Raso Andrea" userId="35234fb4-5e65-4a50-a07c-07e9f162eb34" providerId="ADAL" clId="{F183474E-F15A-4228-9055-DE6B51C8119F}" dt="2024-10-03T09:15:59.103" v="19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</pc:sldLayoutChg>
      </pc:sldMasterChg>
    </pc:docChg>
  </pc:docChgLst>
  <pc:docChgLst>
    <pc:chgData name="Raso Andrea" userId="35234fb4-5e65-4a50-a07c-07e9f162eb34" providerId="ADAL" clId="{F8D59069-BB99-490F-ACAF-211E44CDB21A}"/>
    <pc:docChg chg="modSld modMainMaster">
      <pc:chgData name="Raso Andrea" userId="35234fb4-5e65-4a50-a07c-07e9f162eb34" providerId="ADAL" clId="{F8D59069-BB99-490F-ACAF-211E44CDB21A}" dt="2023-02-09T11:57:18.831" v="138" actId="20577"/>
      <pc:docMkLst>
        <pc:docMk/>
      </pc:docMkLst>
      <pc:sldChg chg="modSp mod">
        <pc:chgData name="Raso Andrea" userId="35234fb4-5e65-4a50-a07c-07e9f162eb34" providerId="ADAL" clId="{F8D59069-BB99-490F-ACAF-211E44CDB21A}" dt="2022-09-05T07:27:03.249" v="5" actId="207"/>
        <pc:sldMkLst>
          <pc:docMk/>
          <pc:sldMk cId="3548941852" sldId="325"/>
        </pc:sldMkLst>
        <pc:spChg chg="mod">
          <ac:chgData name="Raso Andrea" userId="35234fb4-5e65-4a50-a07c-07e9f162eb34" providerId="ADAL" clId="{F8D59069-BB99-490F-ACAF-211E44CDB21A}" dt="2022-09-05T07:24:09.721" v="3" actId="207"/>
          <ac:spMkLst>
            <pc:docMk/>
            <pc:sldMk cId="3548941852" sldId="325"/>
            <ac:spMk id="19" creationId="{1E73DFA1-0E4F-44DD-8D44-9D88EFB8EDF2}"/>
          </ac:spMkLst>
        </pc:spChg>
        <pc:spChg chg="mod">
          <ac:chgData name="Raso Andrea" userId="35234fb4-5e65-4a50-a07c-07e9f162eb34" providerId="ADAL" clId="{F8D59069-BB99-490F-ACAF-211E44CDB21A}" dt="2022-09-05T07:27:03.249" v="5" actId="207"/>
          <ac:spMkLst>
            <pc:docMk/>
            <pc:sldMk cId="3548941852" sldId="325"/>
            <ac:spMk id="29" creationId="{C28F8A1F-7B44-400B-A204-5FCF3C78190E}"/>
          </ac:spMkLst>
        </pc:spChg>
      </pc:sldChg>
    </pc:docChg>
  </pc:docChgLst>
  <pc:docChgLst>
    <pc:chgData name="Schnabl Karina" userId="a8844677-1e4f-4bc7-9911-2e4010b4e576" providerId="ADAL" clId="{362B7FD7-E988-4004-ACFA-E8209A277417}"/>
    <pc:docChg chg="undo custSel addSld modSld">
      <pc:chgData name="Schnabl Karina" userId="a8844677-1e4f-4bc7-9911-2e4010b4e576" providerId="ADAL" clId="{362B7FD7-E988-4004-ACFA-E8209A277417}" dt="2023-07-07T11:32:13.055" v="7"/>
      <pc:docMkLst>
        <pc:docMk/>
      </pc:docMkLst>
      <pc:sldChg chg="addCm">
        <pc:chgData name="Schnabl Karina" userId="a8844677-1e4f-4bc7-9911-2e4010b4e576" providerId="ADAL" clId="{362B7FD7-E988-4004-ACFA-E8209A277417}" dt="2023-07-07T11:32:13.055" v="7"/>
        <pc:sldMkLst>
          <pc:docMk/>
          <pc:sldMk cId="2927183695" sldId="256"/>
        </pc:sldMkLst>
      </pc:sldChg>
      <pc:sldChg chg="modSp mod addCm">
        <pc:chgData name="Schnabl Karina" userId="a8844677-1e4f-4bc7-9911-2e4010b4e576" providerId="ADAL" clId="{362B7FD7-E988-4004-ACFA-E8209A277417}" dt="2023-07-07T11:30:58.925" v="6"/>
        <pc:sldMkLst>
          <pc:docMk/>
          <pc:sldMk cId="3937911928" sldId="357"/>
        </pc:sldMkLst>
        <pc:spChg chg="mod">
          <ac:chgData name="Schnabl Karina" userId="a8844677-1e4f-4bc7-9911-2e4010b4e576" providerId="ADAL" clId="{362B7FD7-E988-4004-ACFA-E8209A277417}" dt="2023-07-07T11:29:03.763" v="3" actId="20577"/>
          <ac:spMkLst>
            <pc:docMk/>
            <pc:sldMk cId="3937911928" sldId="357"/>
            <ac:spMk id="2" creationId="{926D4494-D24D-D3B9-A3F4-2D321530E498}"/>
          </ac:spMkLst>
        </pc:spChg>
      </pc:sldChg>
      <pc:sldChg chg="add">
        <pc:chgData name="Schnabl Karina" userId="a8844677-1e4f-4bc7-9911-2e4010b4e576" providerId="ADAL" clId="{362B7FD7-E988-4004-ACFA-E8209A277417}" dt="2023-06-27T14:43:49.603" v="0" actId="2890"/>
        <pc:sldMkLst>
          <pc:docMk/>
          <pc:sldMk cId="4187032900" sldId="372"/>
        </pc:sldMkLst>
      </pc:sldChg>
    </pc:docChg>
  </pc:docChgLst>
  <pc:docChgLst>
    <pc:chgData name="Raso Andrea" userId="35234fb4-5e65-4a50-a07c-07e9f162eb34" providerId="ADAL" clId="{A91CAD75-83FB-4CB4-AE73-8D7D386C3576}"/>
    <pc:docChg chg="undo custSel modSld">
      <pc:chgData name="Raso Andrea" userId="35234fb4-5e65-4a50-a07c-07e9f162eb34" providerId="ADAL" clId="{A91CAD75-83FB-4CB4-AE73-8D7D386C3576}" dt="2024-09-02T09:36:33.733" v="62" actId="1076"/>
      <pc:docMkLst>
        <pc:docMk/>
      </pc:docMkLst>
      <pc:sldChg chg="addSp delSp modSp mod setBg">
        <pc:chgData name="Raso Andrea" userId="35234fb4-5e65-4a50-a07c-07e9f162eb34" providerId="ADAL" clId="{A91CAD75-83FB-4CB4-AE73-8D7D386C3576}" dt="2024-09-02T09:36:33.733" v="62" actId="1076"/>
        <pc:sldMkLst>
          <pc:docMk/>
          <pc:sldMk cId="646869080" sldId="367"/>
        </pc:sldMkLst>
        <pc:spChg chg="mod">
          <ac:chgData name="Raso Andrea" userId="35234fb4-5e65-4a50-a07c-07e9f162eb34" providerId="ADAL" clId="{A91CAD75-83FB-4CB4-AE73-8D7D386C3576}" dt="2024-08-22T07:39:25.975" v="4" actId="26606"/>
          <ac:spMkLst>
            <pc:docMk/>
            <pc:sldMk cId="646869080" sldId="367"/>
            <ac:spMk id="2" creationId="{926D4494-D24D-D3B9-A3F4-2D321530E498}"/>
          </ac:spMkLst>
        </pc:spChg>
        <pc:spChg chg="add mod">
          <ac:chgData name="Raso Andrea" userId="35234fb4-5e65-4a50-a07c-07e9f162eb34" providerId="ADAL" clId="{A91CAD75-83FB-4CB4-AE73-8D7D386C3576}" dt="2024-08-22T07:42:16.343" v="52" actId="207"/>
          <ac:spMkLst>
            <pc:docMk/>
            <pc:sldMk cId="646869080" sldId="367"/>
            <ac:spMk id="5" creationId="{FA8C6C83-5C6B-DD32-7198-153B6294C073}"/>
          </ac:spMkLst>
        </pc:spChg>
        <pc:spChg chg="mod">
          <ac:chgData name="Raso Andrea" userId="35234fb4-5e65-4a50-a07c-07e9f162eb34" providerId="ADAL" clId="{A91CAD75-83FB-4CB4-AE73-8D7D386C3576}" dt="2024-08-22T07:39:25.975" v="4" actId="26606"/>
          <ac:spMkLst>
            <pc:docMk/>
            <pc:sldMk cId="646869080" sldId="367"/>
            <ac:spMk id="15" creationId="{16F3D319-B099-86EA-3132-880D65D740A1}"/>
          </ac:spMkLst>
        </pc:spChg>
        <pc:spChg chg="add del">
          <ac:chgData name="Raso Andrea" userId="35234fb4-5e65-4a50-a07c-07e9f162eb34" providerId="ADAL" clId="{A91CAD75-83FB-4CB4-AE73-8D7D386C3576}" dt="2024-08-22T07:39:25.975" v="4" actId="26606"/>
          <ac:spMkLst>
            <pc:docMk/>
            <pc:sldMk cId="646869080" sldId="367"/>
            <ac:spMk id="40" creationId="{F0087D53-9295-4463-AAE4-D5C626046E9F}"/>
          </ac:spMkLst>
        </pc:spChg>
        <pc:spChg chg="add del">
          <ac:chgData name="Raso Andrea" userId="35234fb4-5e65-4a50-a07c-07e9f162eb34" providerId="ADAL" clId="{A91CAD75-83FB-4CB4-AE73-8D7D386C3576}" dt="2024-08-22T07:39:25.975" v="4" actId="26606"/>
          <ac:spMkLst>
            <pc:docMk/>
            <pc:sldMk cId="646869080" sldId="367"/>
            <ac:spMk id="41" creationId="{D6A9C53F-5F90-40A5-8C85-5412D39C8C68}"/>
          </ac:spMkLst>
        </pc:spChg>
        <pc:picChg chg="add del mod modCrop">
          <ac:chgData name="Raso Andrea" userId="35234fb4-5e65-4a50-a07c-07e9f162eb34" providerId="ADAL" clId="{A91CAD75-83FB-4CB4-AE73-8D7D386C3576}" dt="2024-09-02T09:36:21.232" v="56" actId="478"/>
          <ac:picMkLst>
            <pc:docMk/>
            <pc:sldMk cId="646869080" sldId="367"/>
            <ac:picMk id="4" creationId="{0C470AF6-B530-8660-F3C8-48990B002F09}"/>
          </ac:picMkLst>
        </pc:picChg>
        <pc:picChg chg="add mod">
          <ac:chgData name="Raso Andrea" userId="35234fb4-5e65-4a50-a07c-07e9f162eb34" providerId="ADAL" clId="{A91CAD75-83FB-4CB4-AE73-8D7D386C3576}" dt="2024-09-02T09:36:33.733" v="62" actId="1076"/>
          <ac:picMkLst>
            <pc:docMk/>
            <pc:sldMk cId="646869080" sldId="367"/>
            <ac:picMk id="6" creationId="{E8EBCCB9-F77C-2FBB-B742-257D97D9A817}"/>
          </ac:picMkLst>
        </pc:picChg>
        <pc:picChg chg="del mod ord">
          <ac:chgData name="Raso Andrea" userId="35234fb4-5e65-4a50-a07c-07e9f162eb34" providerId="ADAL" clId="{A91CAD75-83FB-4CB4-AE73-8D7D386C3576}" dt="2024-08-22T07:39:30.691" v="5" actId="478"/>
          <ac:picMkLst>
            <pc:docMk/>
            <pc:sldMk cId="646869080" sldId="367"/>
            <ac:picMk id="21" creationId="{D58DC1FC-E467-A15C-1535-9B156328E795}"/>
          </ac:picMkLst>
        </pc:picChg>
      </pc:sldChg>
    </pc:docChg>
  </pc:docChgLst>
  <pc:docChgLst>
    <pc:chgData name="Andrea Raso" userId="35234fb4-5e65-4a50-a07c-07e9f162eb34" providerId="ADAL" clId="{59574912-498A-4D0D-8831-F5B84554AC7C}"/>
    <pc:docChg chg="undo custSel modSld modMainMaster">
      <pc:chgData name="Andrea Raso" userId="35234fb4-5e65-4a50-a07c-07e9f162eb34" providerId="ADAL" clId="{59574912-498A-4D0D-8831-F5B84554AC7C}" dt="2020-04-29T08:30:19.108" v="15" actId="14861"/>
      <pc:docMkLst>
        <pc:docMk/>
      </pc:docMkLst>
      <pc:sldChg chg="modSp mod">
        <pc:chgData name="Andrea Raso" userId="35234fb4-5e65-4a50-a07c-07e9f162eb34" providerId="ADAL" clId="{59574912-498A-4D0D-8831-F5B84554AC7C}" dt="2020-04-29T08:29:42.186" v="12" actId="14100"/>
        <pc:sldMkLst>
          <pc:docMk/>
          <pc:sldMk cId="2927183695" sldId="256"/>
        </pc:sldMkLst>
        <pc:spChg chg="mod">
          <ac:chgData name="Andrea Raso" userId="35234fb4-5e65-4a50-a07c-07e9f162eb34" providerId="ADAL" clId="{59574912-498A-4D0D-8831-F5B84554AC7C}" dt="2020-04-29T08:29:42.186" v="12" actId="14100"/>
          <ac:spMkLst>
            <pc:docMk/>
            <pc:sldMk cId="2927183695" sldId="256"/>
            <ac:spMk id="10" creationId="{A9B73355-6B1B-4860-9734-1520DC1A58AB}"/>
          </ac:spMkLst>
        </pc:spChg>
      </pc:sldChg>
      <pc:sldChg chg="addSp delSp mod">
        <pc:chgData name="Andrea Raso" userId="35234fb4-5e65-4a50-a07c-07e9f162eb34" providerId="ADAL" clId="{59574912-498A-4D0D-8831-F5B84554AC7C}" dt="2020-04-29T08:28:34.025" v="1"/>
        <pc:sldMkLst>
          <pc:docMk/>
          <pc:sldMk cId="1795706036" sldId="354"/>
        </pc:sldMkLst>
        <pc:picChg chg="del">
          <ac:chgData name="Andrea Raso" userId="35234fb4-5e65-4a50-a07c-07e9f162eb34" providerId="ADAL" clId="{59574912-498A-4D0D-8831-F5B84554AC7C}" dt="2020-04-29T08:28:30.576" v="0" actId="478"/>
          <ac:picMkLst>
            <pc:docMk/>
            <pc:sldMk cId="1795706036" sldId="354"/>
            <ac:picMk id="2" creationId="{44CB8B63-65B9-43CA-8CBC-2C18B99CA324}"/>
          </ac:picMkLst>
        </pc:picChg>
        <pc:picChg chg="del">
          <ac:chgData name="Andrea Raso" userId="35234fb4-5e65-4a50-a07c-07e9f162eb34" providerId="ADAL" clId="{59574912-498A-4D0D-8831-F5B84554AC7C}" dt="2020-04-29T08:28:30.576" v="0" actId="478"/>
          <ac:picMkLst>
            <pc:docMk/>
            <pc:sldMk cId="1795706036" sldId="354"/>
            <ac:picMk id="3" creationId="{8D9AE083-0FB1-4EB6-87D3-AF01E03E54A3}"/>
          </ac:picMkLst>
        </pc:picChg>
        <pc:picChg chg="add">
          <ac:chgData name="Andrea Raso" userId="35234fb4-5e65-4a50-a07c-07e9f162eb34" providerId="ADAL" clId="{59574912-498A-4D0D-8831-F5B84554AC7C}" dt="2020-04-29T08:28:34.025" v="1"/>
          <ac:picMkLst>
            <pc:docMk/>
            <pc:sldMk cId="1795706036" sldId="354"/>
            <ac:picMk id="4" creationId="{503246D3-A468-43AE-B892-689E00C11B39}"/>
          </ac:picMkLst>
        </pc:picChg>
      </pc:sldChg>
      <pc:sldMasterChg chg="modSldLayout">
        <pc:chgData name="Andrea Raso" userId="35234fb4-5e65-4a50-a07c-07e9f162eb34" providerId="ADAL" clId="{59574912-498A-4D0D-8831-F5B84554AC7C}" dt="2020-04-29T08:30:19.108" v="15" actId="14861"/>
        <pc:sldMasterMkLst>
          <pc:docMk/>
          <pc:sldMasterMk cId="1446354303" sldId="2147483648"/>
        </pc:sldMasterMkLst>
        <pc:sldLayoutChg chg="modSp mod">
          <pc:chgData name="Andrea Raso" userId="35234fb4-5e65-4a50-a07c-07e9f162eb34" providerId="ADAL" clId="{59574912-498A-4D0D-8831-F5B84554AC7C}" dt="2020-04-29T08:30:19.108" v="15" actId="14861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Andrea Raso" userId="35234fb4-5e65-4a50-a07c-07e9f162eb34" providerId="ADAL" clId="{59574912-498A-4D0D-8831-F5B84554AC7C}" dt="2020-04-29T08:30:19.108" v="15" actId="14861"/>
            <ac:spMkLst>
              <pc:docMk/>
              <pc:sldMasterMk cId="1446354303" sldId="2147483648"/>
              <pc:sldLayoutMk cId="3794703043" sldId="2147483649"/>
              <ac:spMk id="2" creationId="{3C3C011D-B115-46CE-96EF-7A3663BD6127}"/>
            </ac:spMkLst>
          </pc:spChg>
        </pc:sldLayoutChg>
        <pc:sldLayoutChg chg="modSp mod">
          <pc:chgData name="Andrea Raso" userId="35234fb4-5e65-4a50-a07c-07e9f162eb34" providerId="ADAL" clId="{59574912-498A-4D0D-8831-F5B84554AC7C}" dt="2020-04-29T08:29:04.977" v="8" actId="20577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Andrea Raso" userId="35234fb4-5e65-4a50-a07c-07e9f162eb34" providerId="ADAL" clId="{59574912-498A-4D0D-8831-F5B84554AC7C}" dt="2020-04-29T08:29:04.977" v="8" actId="20577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</pc:sldLayoutChg>
      </pc:sldMasterChg>
    </pc:docChg>
  </pc:docChgLst>
  <pc:docChgLst>
    <pc:chgData name="Bernscherer Katharina" userId="7cc60d01-99b9-4177-90f6-b949ecd52be4" providerId="ADAL" clId="{54BBBDD3-E342-4D99-AE43-3A11A29D63EF}"/>
    <pc:docChg chg="undo custSel delSld modSld">
      <pc:chgData name="Bernscherer Katharina" userId="7cc60d01-99b9-4177-90f6-b949ecd52be4" providerId="ADAL" clId="{54BBBDD3-E342-4D99-AE43-3A11A29D63EF}" dt="2023-07-11T08:12:58.544" v="1040" actId="1038"/>
      <pc:docMkLst>
        <pc:docMk/>
      </pc:docMkLst>
      <pc:sldChg chg="modSp mod">
        <pc:chgData name="Bernscherer Katharina" userId="7cc60d01-99b9-4177-90f6-b949ecd52be4" providerId="ADAL" clId="{54BBBDD3-E342-4D99-AE43-3A11A29D63EF}" dt="2023-06-27T09:24:44.264" v="2" actId="1076"/>
        <pc:sldMkLst>
          <pc:docMk/>
          <pc:sldMk cId="2717593546" sldId="355"/>
        </pc:sldMkLst>
        <pc:picChg chg="mod">
          <ac:chgData name="Bernscherer Katharina" userId="7cc60d01-99b9-4177-90f6-b949ecd52be4" providerId="ADAL" clId="{54BBBDD3-E342-4D99-AE43-3A11A29D63EF}" dt="2023-06-27T09:24:44.264" v="2" actId="1076"/>
          <ac:picMkLst>
            <pc:docMk/>
            <pc:sldMk cId="2717593546" sldId="355"/>
            <ac:picMk id="4" creationId="{31D2DF6C-4024-4901-6363-61CC8B3D06DB}"/>
          </ac:picMkLst>
        </pc:picChg>
      </pc:sldChg>
      <pc:sldChg chg="addSp delSp modSp mod modAnim">
        <pc:chgData name="Bernscherer Katharina" userId="7cc60d01-99b9-4177-90f6-b949ecd52be4" providerId="ADAL" clId="{54BBBDD3-E342-4D99-AE43-3A11A29D63EF}" dt="2023-07-11T08:12:58.544" v="1040" actId="1038"/>
        <pc:sldMkLst>
          <pc:docMk/>
          <pc:sldMk cId="2246359520" sldId="356"/>
        </pc:sldMkLst>
        <pc:spChg chg="del mod">
          <ac:chgData name="Bernscherer Katharina" userId="7cc60d01-99b9-4177-90f6-b949ecd52be4" providerId="ADAL" clId="{54BBBDD3-E342-4D99-AE43-3A11A29D63EF}" dt="2023-07-11T06:40:56.490" v="50" actId="478"/>
          <ac:spMkLst>
            <pc:docMk/>
            <pc:sldMk cId="2246359520" sldId="356"/>
            <ac:spMk id="3" creationId="{53391A18-EC6A-9CFC-67CB-FFDCDB3DE6BE}"/>
          </ac:spMkLst>
        </pc:spChg>
        <pc:spChg chg="del">
          <ac:chgData name="Bernscherer Katharina" userId="7cc60d01-99b9-4177-90f6-b949ecd52be4" providerId="ADAL" clId="{54BBBDD3-E342-4D99-AE43-3A11A29D63EF}" dt="2023-07-11T06:41:01.811" v="51" actId="478"/>
          <ac:spMkLst>
            <pc:docMk/>
            <pc:sldMk cId="2246359520" sldId="356"/>
            <ac:spMk id="4" creationId="{51240A77-1E01-9034-1D94-037D973C113B}"/>
          </ac:spMkLst>
        </pc:spChg>
        <pc:spChg chg="add mod">
          <ac:chgData name="Bernscherer Katharina" userId="7cc60d01-99b9-4177-90f6-b949ecd52be4" providerId="ADAL" clId="{54BBBDD3-E342-4D99-AE43-3A11A29D63EF}" dt="2023-07-11T07:54:05.216" v="561" actId="1035"/>
          <ac:spMkLst>
            <pc:docMk/>
            <pc:sldMk cId="2246359520" sldId="356"/>
            <ac:spMk id="5" creationId="{3DB9B58D-732E-17CC-2F30-017B63C9A57F}"/>
          </ac:spMkLst>
        </pc:spChg>
        <pc:spChg chg="add mod">
          <ac:chgData name="Bernscherer Katharina" userId="7cc60d01-99b9-4177-90f6-b949ecd52be4" providerId="ADAL" clId="{54BBBDD3-E342-4D99-AE43-3A11A29D63EF}" dt="2023-07-11T07:54:05.216" v="561" actId="1035"/>
          <ac:spMkLst>
            <pc:docMk/>
            <pc:sldMk cId="2246359520" sldId="356"/>
            <ac:spMk id="6" creationId="{FEF63841-F54B-6151-5F4E-5CC35FAC0209}"/>
          </ac:spMkLst>
        </pc:spChg>
        <pc:spChg chg="add mod">
          <ac:chgData name="Bernscherer Katharina" userId="7cc60d01-99b9-4177-90f6-b949ecd52be4" providerId="ADAL" clId="{54BBBDD3-E342-4D99-AE43-3A11A29D63EF}" dt="2023-07-11T08:08:27.076" v="985" actId="20577"/>
          <ac:spMkLst>
            <pc:docMk/>
            <pc:sldMk cId="2246359520" sldId="356"/>
            <ac:spMk id="10" creationId="{49D7495F-82F6-3F57-C1D2-7E8A0BE1BC28}"/>
          </ac:spMkLst>
        </pc:spChg>
        <pc:spChg chg="add mod">
          <ac:chgData name="Bernscherer Katharina" userId="7cc60d01-99b9-4177-90f6-b949ecd52be4" providerId="ADAL" clId="{54BBBDD3-E342-4D99-AE43-3A11A29D63EF}" dt="2023-07-11T08:08:35.580" v="1009" actId="20577"/>
          <ac:spMkLst>
            <pc:docMk/>
            <pc:sldMk cId="2246359520" sldId="356"/>
            <ac:spMk id="11" creationId="{AE65D73D-DEDD-2677-8D5F-7792D4B45505}"/>
          </ac:spMkLst>
        </pc:spChg>
        <pc:spChg chg="add mod">
          <ac:chgData name="Bernscherer Katharina" userId="7cc60d01-99b9-4177-90f6-b949ecd52be4" providerId="ADAL" clId="{54BBBDD3-E342-4D99-AE43-3A11A29D63EF}" dt="2023-07-11T07:47:45.394" v="360" actId="164"/>
          <ac:spMkLst>
            <pc:docMk/>
            <pc:sldMk cId="2246359520" sldId="356"/>
            <ac:spMk id="19" creationId="{9961F05D-3E25-00D1-4619-9B04560DF8F2}"/>
          </ac:spMkLst>
        </pc:spChg>
        <pc:spChg chg="mod">
          <ac:chgData name="Bernscherer Katharina" userId="7cc60d01-99b9-4177-90f6-b949ecd52be4" providerId="ADAL" clId="{54BBBDD3-E342-4D99-AE43-3A11A29D63EF}" dt="2023-07-11T07:48:37.271" v="392" actId="1037"/>
          <ac:spMkLst>
            <pc:docMk/>
            <pc:sldMk cId="2246359520" sldId="356"/>
            <ac:spMk id="23" creationId="{C85EE47E-820B-689E-1DE9-E49851361B23}"/>
          </ac:spMkLst>
        </pc:spChg>
        <pc:spChg chg="mod">
          <ac:chgData name="Bernscherer Katharina" userId="7cc60d01-99b9-4177-90f6-b949ecd52be4" providerId="ADAL" clId="{54BBBDD3-E342-4D99-AE43-3A11A29D63EF}" dt="2023-07-11T07:49:58.785" v="430" actId="1037"/>
          <ac:spMkLst>
            <pc:docMk/>
            <pc:sldMk cId="2246359520" sldId="356"/>
            <ac:spMk id="26" creationId="{4453CC13-52BD-F28C-E362-A3D23051F450}"/>
          </ac:spMkLst>
        </pc:spChg>
        <pc:spChg chg="mod">
          <ac:chgData name="Bernscherer Katharina" userId="7cc60d01-99b9-4177-90f6-b949ecd52be4" providerId="ADAL" clId="{54BBBDD3-E342-4D99-AE43-3A11A29D63EF}" dt="2023-07-11T07:51:26.254" v="478" actId="1037"/>
          <ac:spMkLst>
            <pc:docMk/>
            <pc:sldMk cId="2246359520" sldId="356"/>
            <ac:spMk id="29" creationId="{962B76B4-8BFE-5FC6-5ACC-1ABD0B2CC8EA}"/>
          </ac:spMkLst>
        </pc:spChg>
        <pc:spChg chg="mod">
          <ac:chgData name="Bernscherer Katharina" userId="7cc60d01-99b9-4177-90f6-b949ecd52be4" providerId="ADAL" clId="{54BBBDD3-E342-4D99-AE43-3A11A29D63EF}" dt="2023-07-11T07:53:16.647" v="533" actId="1037"/>
          <ac:spMkLst>
            <pc:docMk/>
            <pc:sldMk cId="2246359520" sldId="356"/>
            <ac:spMk id="32" creationId="{8A6B3B2C-3C54-266D-6B7C-6D7DF32B7478}"/>
          </ac:spMkLst>
        </pc:spChg>
        <pc:spChg chg="mod">
          <ac:chgData name="Bernscherer Katharina" userId="7cc60d01-99b9-4177-90f6-b949ecd52be4" providerId="ADAL" clId="{54BBBDD3-E342-4D99-AE43-3A11A29D63EF}" dt="2023-07-11T08:11:42.171" v="1017" actId="122"/>
          <ac:spMkLst>
            <pc:docMk/>
            <pc:sldMk cId="2246359520" sldId="356"/>
            <ac:spMk id="37" creationId="{3369BC26-0284-F75E-0D3C-EBADE6A121A7}"/>
          </ac:spMkLst>
        </pc:spChg>
        <pc:spChg chg="mod">
          <ac:chgData name="Bernscherer Katharina" userId="7cc60d01-99b9-4177-90f6-b949ecd52be4" providerId="ADAL" clId="{54BBBDD3-E342-4D99-AE43-3A11A29D63EF}" dt="2023-07-11T08:11:54.949" v="1020" actId="20577"/>
          <ac:spMkLst>
            <pc:docMk/>
            <pc:sldMk cId="2246359520" sldId="356"/>
            <ac:spMk id="40" creationId="{9D828223-6DBD-415D-77FC-87A4F9D0F37D}"/>
          </ac:spMkLst>
        </pc:spChg>
        <pc:spChg chg="mod">
          <ac:chgData name="Bernscherer Katharina" userId="7cc60d01-99b9-4177-90f6-b949ecd52be4" providerId="ADAL" clId="{54BBBDD3-E342-4D99-AE43-3A11A29D63EF}" dt="2023-07-11T08:11:45.174" v="1018" actId="122"/>
          <ac:spMkLst>
            <pc:docMk/>
            <pc:sldMk cId="2246359520" sldId="356"/>
            <ac:spMk id="43" creationId="{90C69A85-9EFC-E335-CBB1-498175B4F890}"/>
          </ac:spMkLst>
        </pc:spChg>
        <pc:spChg chg="add mod">
          <ac:chgData name="Bernscherer Katharina" userId="7cc60d01-99b9-4177-90f6-b949ecd52be4" providerId="ADAL" clId="{54BBBDD3-E342-4D99-AE43-3A11A29D63EF}" dt="2023-07-11T08:00:20.912" v="739" actId="164"/>
          <ac:spMkLst>
            <pc:docMk/>
            <pc:sldMk cId="2246359520" sldId="356"/>
            <ac:spMk id="46" creationId="{B55FDEAF-251B-98D9-F0AC-335FC051ECC8}"/>
          </ac:spMkLst>
        </pc:spChg>
        <pc:spChg chg="mod">
          <ac:chgData name="Bernscherer Katharina" userId="7cc60d01-99b9-4177-90f6-b949ecd52be4" providerId="ADAL" clId="{54BBBDD3-E342-4D99-AE43-3A11A29D63EF}" dt="2023-07-11T08:11:57.064" v="1021" actId="20577"/>
          <ac:spMkLst>
            <pc:docMk/>
            <pc:sldMk cId="2246359520" sldId="356"/>
            <ac:spMk id="50" creationId="{BAEE64A1-C632-6671-B6FF-04FC8AE75A79}"/>
          </ac:spMkLst>
        </pc:s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0" creationId="{319F8A97-85D5-716D-BFCA-6C7AB4007306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1" creationId="{B557462F-1E2A-A6D4-EBE1-8D8186FA8406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4" creationId="{AB82FBA4-8A2B-8E10-C15C-7CE2CCADE0D0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7" creationId="{E9443D9E-2F98-1826-7664-0B280226C34D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30" creationId="{4B1F0D23-91BC-AA94-F464-1928C3EF90E3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35" creationId="{5708243A-64C6-694B-0BEA-79CC098EE07E}"/>
          </ac:grpSpMkLst>
        </pc:grpChg>
        <pc:grpChg chg="add mod">
          <ac:chgData name="Bernscherer Katharina" userId="7cc60d01-99b9-4177-90f6-b949ecd52be4" providerId="ADAL" clId="{54BBBDD3-E342-4D99-AE43-3A11A29D63EF}" dt="2023-07-11T08:12:58.544" v="1040" actId="1038"/>
          <ac:grpSpMkLst>
            <pc:docMk/>
            <pc:sldMk cId="2246359520" sldId="356"/>
            <ac:grpSpMk id="38" creationId="{BFCE7D95-73A5-D78C-81CC-35FB58BB4962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41" creationId="{5977765D-3941-767D-DC31-A9DF3EDF33E7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47" creationId="{BA27914D-0FB6-1EEF-B81D-ED47DE7F2A72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48" creationId="{98ED0ECA-822C-4CA1-A21E-145C8C96B94C}"/>
          </ac:grpSpMkLst>
        </pc:grpChg>
        <pc:picChg chg="add mod">
          <ac:chgData name="Bernscherer Katharina" userId="7cc60d01-99b9-4177-90f6-b949ecd52be4" providerId="ADAL" clId="{54BBBDD3-E342-4D99-AE43-3A11A29D63EF}" dt="2023-07-11T08:03:24.068" v="952" actId="1035"/>
          <ac:picMkLst>
            <pc:docMk/>
            <pc:sldMk cId="2246359520" sldId="356"/>
            <ac:picMk id="8" creationId="{C67A172C-9339-DAC5-41AF-27F27E779C0F}"/>
          </ac:picMkLst>
        </pc:picChg>
        <pc:picChg chg="add mod">
          <ac:chgData name="Bernscherer Katharina" userId="7cc60d01-99b9-4177-90f6-b949ecd52be4" providerId="ADAL" clId="{54BBBDD3-E342-4D99-AE43-3A11A29D63EF}" dt="2023-07-11T08:03:24.068" v="952" actId="1035"/>
          <ac:picMkLst>
            <pc:docMk/>
            <pc:sldMk cId="2246359520" sldId="356"/>
            <ac:picMk id="9" creationId="{A8D6CD6E-8CEE-4675-E870-5BEC75658126}"/>
          </ac:picMkLst>
        </pc:picChg>
        <pc:picChg chg="add del mod">
          <ac:chgData name="Bernscherer Katharina" userId="7cc60d01-99b9-4177-90f6-b949ecd52be4" providerId="ADAL" clId="{54BBBDD3-E342-4D99-AE43-3A11A29D63EF}" dt="2023-07-11T07:46:44.920" v="338" actId="478"/>
          <ac:picMkLst>
            <pc:docMk/>
            <pc:sldMk cId="2246359520" sldId="356"/>
            <ac:picMk id="16" creationId="{B1FD31B0-7193-518F-3253-15BDBA73BDE7}"/>
          </ac:picMkLst>
        </pc:picChg>
        <pc:picChg chg="add mod">
          <ac:chgData name="Bernscherer Katharina" userId="7cc60d01-99b9-4177-90f6-b949ecd52be4" providerId="ADAL" clId="{54BBBDD3-E342-4D99-AE43-3A11A29D63EF}" dt="2023-07-11T07:47:52.133" v="366" actId="1036"/>
          <ac:picMkLst>
            <pc:docMk/>
            <pc:sldMk cId="2246359520" sldId="356"/>
            <ac:picMk id="18" creationId="{D74EC2D4-71C4-16DC-B61D-BE9916ECFA06}"/>
          </ac:picMkLst>
        </pc:picChg>
        <pc:picChg chg="mod">
          <ac:chgData name="Bernscherer Katharina" userId="7cc60d01-99b9-4177-90f6-b949ecd52be4" providerId="ADAL" clId="{54BBBDD3-E342-4D99-AE43-3A11A29D63EF}" dt="2023-07-11T07:48:24.333" v="369" actId="14826"/>
          <ac:picMkLst>
            <pc:docMk/>
            <pc:sldMk cId="2246359520" sldId="356"/>
            <ac:picMk id="22" creationId="{DF045E72-DE89-8ACC-EEC4-D955D647C5C4}"/>
          </ac:picMkLst>
        </pc:picChg>
        <pc:picChg chg="mod">
          <ac:chgData name="Bernscherer Katharina" userId="7cc60d01-99b9-4177-90f6-b949ecd52be4" providerId="ADAL" clId="{54BBBDD3-E342-4D99-AE43-3A11A29D63EF}" dt="2023-07-11T07:49:40.504" v="396" actId="14826"/>
          <ac:picMkLst>
            <pc:docMk/>
            <pc:sldMk cId="2246359520" sldId="356"/>
            <ac:picMk id="25" creationId="{A4277E19-81B3-4B8A-138A-DBA15D1D354E}"/>
          </ac:picMkLst>
        </pc:picChg>
        <pc:picChg chg="mod">
          <ac:chgData name="Bernscherer Katharina" userId="7cc60d01-99b9-4177-90f6-b949ecd52be4" providerId="ADAL" clId="{54BBBDD3-E342-4D99-AE43-3A11A29D63EF}" dt="2023-07-11T07:51:18.184" v="461" actId="14826"/>
          <ac:picMkLst>
            <pc:docMk/>
            <pc:sldMk cId="2246359520" sldId="356"/>
            <ac:picMk id="28" creationId="{720D9E8A-9041-9D38-6226-55656AC18226}"/>
          </ac:picMkLst>
        </pc:picChg>
        <pc:picChg chg="mod">
          <ac:chgData name="Bernscherer Katharina" userId="7cc60d01-99b9-4177-90f6-b949ecd52be4" providerId="ADAL" clId="{54BBBDD3-E342-4D99-AE43-3A11A29D63EF}" dt="2023-07-11T07:52:42.336" v="496" actId="14826"/>
          <ac:picMkLst>
            <pc:docMk/>
            <pc:sldMk cId="2246359520" sldId="356"/>
            <ac:picMk id="31" creationId="{A47D2DAC-1F7B-7841-FF06-3D5679AEF684}"/>
          </ac:picMkLst>
        </pc:picChg>
        <pc:picChg chg="add del mod">
          <ac:chgData name="Bernscherer Katharina" userId="7cc60d01-99b9-4177-90f6-b949ecd52be4" providerId="ADAL" clId="{54BBBDD3-E342-4D99-AE43-3A11A29D63EF}" dt="2023-07-11T07:56:46.779" v="590" actId="478"/>
          <ac:picMkLst>
            <pc:docMk/>
            <pc:sldMk cId="2246359520" sldId="356"/>
            <ac:picMk id="34" creationId="{176B79AA-BF99-8FE8-9DFE-C56954A47595}"/>
          </ac:picMkLst>
        </pc:picChg>
        <pc:picChg chg="mod">
          <ac:chgData name="Bernscherer Katharina" userId="7cc60d01-99b9-4177-90f6-b949ecd52be4" providerId="ADAL" clId="{54BBBDD3-E342-4D99-AE43-3A11A29D63EF}" dt="2023-07-11T07:57:34.932" v="643" actId="1038"/>
          <ac:picMkLst>
            <pc:docMk/>
            <pc:sldMk cId="2246359520" sldId="356"/>
            <ac:picMk id="36" creationId="{72D7BB9A-9C61-0C89-E62B-52C5DA8FF16E}"/>
          </ac:picMkLst>
        </pc:picChg>
        <pc:picChg chg="mod">
          <ac:chgData name="Bernscherer Katharina" userId="7cc60d01-99b9-4177-90f6-b949ecd52be4" providerId="ADAL" clId="{54BBBDD3-E342-4D99-AE43-3A11A29D63EF}" dt="2023-07-11T08:12:40.313" v="1026" actId="1038"/>
          <ac:picMkLst>
            <pc:docMk/>
            <pc:sldMk cId="2246359520" sldId="356"/>
            <ac:picMk id="39" creationId="{9615BA45-3FDD-0A7A-EF02-BC63731050EA}"/>
          </ac:picMkLst>
        </pc:picChg>
        <pc:picChg chg="mod">
          <ac:chgData name="Bernscherer Katharina" userId="7cc60d01-99b9-4177-90f6-b949ecd52be4" providerId="ADAL" clId="{54BBBDD3-E342-4D99-AE43-3A11A29D63EF}" dt="2023-07-11T07:58:26.015" v="685"/>
          <ac:picMkLst>
            <pc:docMk/>
            <pc:sldMk cId="2246359520" sldId="356"/>
            <ac:picMk id="42" creationId="{CABE89A3-DA56-BCCC-75C2-844C5A6EA420}"/>
          </ac:picMkLst>
        </pc:picChg>
        <pc:picChg chg="add mod ord">
          <ac:chgData name="Bernscherer Katharina" userId="7cc60d01-99b9-4177-90f6-b949ecd52be4" providerId="ADAL" clId="{54BBBDD3-E342-4D99-AE43-3A11A29D63EF}" dt="2023-07-11T08:00:20.912" v="739" actId="164"/>
          <ac:picMkLst>
            <pc:docMk/>
            <pc:sldMk cId="2246359520" sldId="356"/>
            <ac:picMk id="45" creationId="{16CE5086-AD52-FFBA-8D32-874F77F33D9D}"/>
          </ac:picMkLst>
        </pc:picChg>
        <pc:picChg chg="mod">
          <ac:chgData name="Bernscherer Katharina" userId="7cc60d01-99b9-4177-90f6-b949ecd52be4" providerId="ADAL" clId="{54BBBDD3-E342-4D99-AE43-3A11A29D63EF}" dt="2023-07-11T08:12:45.657" v="1030" actId="1037"/>
          <ac:picMkLst>
            <pc:docMk/>
            <pc:sldMk cId="2246359520" sldId="356"/>
            <ac:picMk id="49" creationId="{9D1563E3-BBFC-ED1B-9872-F803362963B8}"/>
          </ac:picMkLst>
        </pc:picChg>
        <pc:cxnChg chg="add mod">
          <ac:chgData name="Bernscherer Katharina" userId="7cc60d01-99b9-4177-90f6-b949ecd52be4" providerId="ADAL" clId="{54BBBDD3-E342-4D99-AE43-3A11A29D63EF}" dt="2023-07-11T06:47:52.990" v="281" actId="1035"/>
          <ac:cxnSpMkLst>
            <pc:docMk/>
            <pc:sldMk cId="2246359520" sldId="356"/>
            <ac:cxnSpMk id="13" creationId="{166D3145-D432-F068-4A68-D32E9AE1FC1F}"/>
          </ac:cxnSpMkLst>
        </pc:cxnChg>
      </pc:sldChg>
      <pc:sldChg chg="modSp mod addCm modNotesTx">
        <pc:chgData name="Bernscherer Katharina" userId="7cc60d01-99b9-4177-90f6-b949ecd52be4" providerId="ADAL" clId="{54BBBDD3-E342-4D99-AE43-3A11A29D63EF}" dt="2023-07-07T12:39:36.668" v="16" actId="20577"/>
        <pc:sldMkLst>
          <pc:docMk/>
          <pc:sldMk cId="3937911928" sldId="357"/>
        </pc:sldMkLst>
        <pc:spChg chg="mod">
          <ac:chgData name="Bernscherer Katharina" userId="7cc60d01-99b9-4177-90f6-b949ecd52be4" providerId="ADAL" clId="{54BBBDD3-E342-4D99-AE43-3A11A29D63EF}" dt="2023-07-07T12:37:14.182" v="13" actId="1076"/>
          <ac:spMkLst>
            <pc:docMk/>
            <pc:sldMk cId="3937911928" sldId="357"/>
            <ac:spMk id="22" creationId="{1A8C02A9-3559-D204-A738-C3D8BE31879E}"/>
          </ac:spMkLst>
        </pc:spChg>
      </pc:sldChg>
      <pc:sldChg chg="del">
        <pc:chgData name="Bernscherer Katharina" userId="7cc60d01-99b9-4177-90f6-b949ecd52be4" providerId="ADAL" clId="{54BBBDD3-E342-4D99-AE43-3A11A29D63EF}" dt="2023-06-28T07:55:42.389" v="3" actId="47"/>
        <pc:sldMkLst>
          <pc:docMk/>
          <pc:sldMk cId="1281798487" sldId="370"/>
        </pc:sldMkLst>
      </pc:sldChg>
      <pc:sldChg chg="del">
        <pc:chgData name="Bernscherer Katharina" userId="7cc60d01-99b9-4177-90f6-b949ecd52be4" providerId="ADAL" clId="{54BBBDD3-E342-4D99-AE43-3A11A29D63EF}" dt="2023-06-28T07:55:44.523" v="4" actId="47"/>
        <pc:sldMkLst>
          <pc:docMk/>
          <pc:sldMk cId="3841114749" sldId="371"/>
        </pc:sldMkLst>
      </pc:sldChg>
      <pc:sldChg chg="del">
        <pc:chgData name="Bernscherer Katharina" userId="7cc60d01-99b9-4177-90f6-b949ecd52be4" providerId="ADAL" clId="{54BBBDD3-E342-4D99-AE43-3A11A29D63EF}" dt="2023-06-28T07:55:56.636" v="5" actId="47"/>
        <pc:sldMkLst>
          <pc:docMk/>
          <pc:sldMk cId="4187032900" sldId="372"/>
        </pc:sldMkLst>
      </pc:sldChg>
    </pc:docChg>
  </pc:docChgLst>
  <pc:docChgLst>
    <pc:chgData name="Andrea Raso" userId="35234fb4-5e65-4a50-a07c-07e9f162eb34" providerId="ADAL" clId="{3082D607-2B1A-4E28-A9F5-308A84B482A2}"/>
    <pc:docChg chg="undo redo custSel addSld delSld modSld sldOrd delMainMaster modMainMaster">
      <pc:chgData name="Andrea Raso" userId="35234fb4-5e65-4a50-a07c-07e9f162eb34" providerId="ADAL" clId="{3082D607-2B1A-4E28-A9F5-308A84B482A2}" dt="2020-04-01T15:36:11.091" v="3657" actId="948"/>
      <pc:docMkLst>
        <pc:docMk/>
      </pc:docMkLst>
      <pc:sldChg chg="addSp delSp modSp">
        <pc:chgData name="Andrea Raso" userId="35234fb4-5e65-4a50-a07c-07e9f162eb34" providerId="ADAL" clId="{3082D607-2B1A-4E28-A9F5-308A84B482A2}" dt="2020-03-31T14:45:59.833" v="3514" actId="20577"/>
        <pc:sldMkLst>
          <pc:docMk/>
          <pc:sldMk cId="2927183695" sldId="256"/>
        </pc:sldMkLst>
        <pc:spChg chg="del mod">
          <ac:chgData name="Andrea Raso" userId="35234fb4-5e65-4a50-a07c-07e9f162eb34" providerId="ADAL" clId="{3082D607-2B1A-4E28-A9F5-308A84B482A2}" dt="2020-03-30T13:06:22.938" v="1733" actId="478"/>
          <ac:spMkLst>
            <pc:docMk/>
            <pc:sldMk cId="2927183695" sldId="256"/>
            <ac:spMk id="2" creationId="{EE801447-7639-402E-B2A9-847A67276BB1}"/>
          </ac:spMkLst>
        </pc:spChg>
        <pc:spChg chg="add del mod">
          <ac:chgData name="Andrea Raso" userId="35234fb4-5e65-4a50-a07c-07e9f162eb34" providerId="ADAL" clId="{3082D607-2B1A-4E28-A9F5-308A84B482A2}" dt="2020-03-12T08:22:53.797" v="142" actId="478"/>
          <ac:spMkLst>
            <pc:docMk/>
            <pc:sldMk cId="2927183695" sldId="256"/>
            <ac:spMk id="3" creationId="{E0234E8B-5ACF-435F-A7D8-A2953B507514}"/>
          </ac:spMkLst>
        </pc:spChg>
        <pc:spChg chg="add del mod">
          <ac:chgData name="Andrea Raso" userId="35234fb4-5e65-4a50-a07c-07e9f162eb34" providerId="ADAL" clId="{3082D607-2B1A-4E28-A9F5-308A84B482A2}" dt="2020-03-30T13:06:26.005" v="1735" actId="478"/>
          <ac:spMkLst>
            <pc:docMk/>
            <pc:sldMk cId="2927183695" sldId="256"/>
            <ac:spMk id="4" creationId="{2B10956F-B737-4A05-908A-50FE1F9874B9}"/>
          </ac:spMkLst>
        </pc:spChg>
        <pc:spChg chg="add mod">
          <ac:chgData name="Andrea Raso" userId="35234fb4-5e65-4a50-a07c-07e9f162eb34" providerId="ADAL" clId="{3082D607-2B1A-4E28-A9F5-308A84B482A2}" dt="2020-03-30T13:03:06.280" v="1700" actId="164"/>
          <ac:spMkLst>
            <pc:docMk/>
            <pc:sldMk cId="2927183695" sldId="256"/>
            <ac:spMk id="5" creationId="{BE3F8A50-9430-426D-A194-3B38EEC2879D}"/>
          </ac:spMkLst>
        </pc:spChg>
        <pc:spChg chg="add mod">
          <ac:chgData name="Andrea Raso" userId="35234fb4-5e65-4a50-a07c-07e9f162eb34" providerId="ADAL" clId="{3082D607-2B1A-4E28-A9F5-308A84B482A2}" dt="2020-03-30T13:03:19.390" v="1707" actId="1035"/>
          <ac:spMkLst>
            <pc:docMk/>
            <pc:sldMk cId="2927183695" sldId="256"/>
            <ac:spMk id="6" creationId="{6FAAE143-A0F3-4718-B1DE-9262EF9961FC}"/>
          </ac:spMkLst>
        </pc:spChg>
        <pc:spChg chg="add del mod">
          <ac:chgData name="Andrea Raso" userId="35234fb4-5e65-4a50-a07c-07e9f162eb34" providerId="ADAL" clId="{3082D607-2B1A-4E28-A9F5-308A84B482A2}" dt="2020-03-30T13:04:15.662" v="1712" actId="478"/>
          <ac:spMkLst>
            <pc:docMk/>
            <pc:sldMk cId="2927183695" sldId="256"/>
            <ac:spMk id="8" creationId="{66F9D86F-BB57-486D-8342-DC2DB1834057}"/>
          </ac:spMkLst>
        </pc:spChg>
        <pc:spChg chg="add mod">
          <ac:chgData name="Andrea Raso" userId="35234fb4-5e65-4a50-a07c-07e9f162eb34" providerId="ADAL" clId="{3082D607-2B1A-4E28-A9F5-308A84B482A2}" dt="2020-03-31T14:45:59.833" v="3514" actId="20577"/>
          <ac:spMkLst>
            <pc:docMk/>
            <pc:sldMk cId="2927183695" sldId="256"/>
            <ac:spMk id="10" creationId="{A9B73355-6B1B-4860-9734-1520DC1A58AB}"/>
          </ac:spMkLst>
        </pc:spChg>
        <pc:grpChg chg="add del mod">
          <ac:chgData name="Andrea Raso" userId="35234fb4-5e65-4a50-a07c-07e9f162eb34" providerId="ADAL" clId="{3082D607-2B1A-4E28-A9F5-308A84B482A2}" dt="2020-03-30T13:06:24.453" v="1734" actId="478"/>
          <ac:grpSpMkLst>
            <pc:docMk/>
            <pc:sldMk cId="2927183695" sldId="256"/>
            <ac:grpSpMk id="7" creationId="{94024ED3-5554-4EA4-9068-9B43F05C3F72}"/>
          </ac:grpSpMkLst>
        </pc:grpChg>
        <pc:picChg chg="add del mod">
          <ac:chgData name="Andrea Raso" userId="35234fb4-5e65-4a50-a07c-07e9f162eb34" providerId="ADAL" clId="{3082D607-2B1A-4E28-A9F5-308A84B482A2}" dt="2020-03-30T13:06:21.409" v="1732" actId="478"/>
          <ac:picMkLst>
            <pc:docMk/>
            <pc:sldMk cId="2927183695" sldId="256"/>
            <ac:picMk id="3" creationId="{51620B78-0E69-4403-AF85-0EDBFF1353D5}"/>
          </ac:picMkLst>
        </pc:picChg>
      </pc:sldChg>
      <pc:sldChg chg="modSp del">
        <pc:chgData name="Andrea Raso" userId="35234fb4-5e65-4a50-a07c-07e9f162eb34" providerId="ADAL" clId="{3082D607-2B1A-4E28-A9F5-308A84B482A2}" dt="2020-03-30T12:27:51.968" v="889" actId="2696"/>
        <pc:sldMkLst>
          <pc:docMk/>
          <pc:sldMk cId="2850823054" sldId="259"/>
        </pc:sldMkLst>
        <pc:spChg chg="mod">
          <ac:chgData name="Andrea Raso" userId="35234fb4-5e65-4a50-a07c-07e9f162eb34" providerId="ADAL" clId="{3082D607-2B1A-4E28-A9F5-308A84B482A2}" dt="2020-03-28T10:40:32.840" v="753" actId="207"/>
          <ac:spMkLst>
            <pc:docMk/>
            <pc:sldMk cId="2850823054" sldId="259"/>
            <ac:spMk id="4" creationId="{58B4D537-64E8-4426-A37A-5759DCFDFB13}"/>
          </ac:spMkLst>
        </pc:spChg>
      </pc:sldChg>
      <pc:sldChg chg="addSp delSp modSp del setBg">
        <pc:chgData name="Andrea Raso" userId="35234fb4-5e65-4a50-a07c-07e9f162eb34" providerId="ADAL" clId="{3082D607-2B1A-4E28-A9F5-308A84B482A2}" dt="2020-03-30T15:04:13.349" v="2458" actId="2696"/>
        <pc:sldMkLst>
          <pc:docMk/>
          <pc:sldMk cId="3929479850" sldId="276"/>
        </pc:sldMkLst>
        <pc:spChg chg="mod">
          <ac:chgData name="Andrea Raso" userId="35234fb4-5e65-4a50-a07c-07e9f162eb34" providerId="ADAL" clId="{3082D607-2B1A-4E28-A9F5-308A84B482A2}" dt="2020-03-21T17:53:32.942" v="650" actId="207"/>
          <ac:spMkLst>
            <pc:docMk/>
            <pc:sldMk cId="3929479850" sldId="276"/>
            <ac:spMk id="4" creationId="{F2264D01-B949-4814-A220-88FB18FFA157}"/>
          </ac:spMkLst>
        </pc:spChg>
        <pc:spChg chg="mod">
          <ac:chgData name="Andrea Raso" userId="35234fb4-5e65-4a50-a07c-07e9f162eb34" providerId="ADAL" clId="{3082D607-2B1A-4E28-A9F5-308A84B482A2}" dt="2020-03-30T12:49:48.598" v="1420" actId="20577"/>
          <ac:spMkLst>
            <pc:docMk/>
            <pc:sldMk cId="3929479850" sldId="276"/>
            <ac:spMk id="11" creationId="{F35C732D-2935-4E7F-9AA8-1A2D76F3DF3F}"/>
          </ac:spMkLst>
        </pc:spChg>
        <pc:spChg chg="add del mod">
          <ac:chgData name="Andrea Raso" userId="35234fb4-5e65-4a50-a07c-07e9f162eb34" providerId="ADAL" clId="{3082D607-2B1A-4E28-A9F5-308A84B482A2}" dt="2020-03-21T17:53:35.590" v="652" actId="478"/>
          <ac:spMkLst>
            <pc:docMk/>
            <pc:sldMk cId="3929479850" sldId="276"/>
            <ac:spMk id="12" creationId="{093ACEEE-97FD-4F5F-A495-653ED5A45CAE}"/>
          </ac:spMkLst>
        </pc:spChg>
        <pc:picChg chg="add">
          <ac:chgData name="Andrea Raso" userId="35234fb4-5e65-4a50-a07c-07e9f162eb34" providerId="ADAL" clId="{3082D607-2B1A-4E28-A9F5-308A84B482A2}" dt="2020-03-23T13:07:50.918" v="679"/>
          <ac:picMkLst>
            <pc:docMk/>
            <pc:sldMk cId="3929479850" sldId="276"/>
            <ac:picMk id="12" creationId="{2F4E45D7-29C6-4897-9092-73546EF6CFB7}"/>
          </ac:picMkLst>
        </pc:picChg>
        <pc:picChg chg="del">
          <ac:chgData name="Andrea Raso" userId="35234fb4-5e65-4a50-a07c-07e9f162eb34" providerId="ADAL" clId="{3082D607-2B1A-4E28-A9F5-308A84B482A2}" dt="2020-03-18T11:17:46.024" v="250" actId="478"/>
          <ac:picMkLst>
            <pc:docMk/>
            <pc:sldMk cId="3929479850" sldId="276"/>
            <ac:picMk id="12" creationId="{E8D08401-D3CF-4B87-AD73-81FFF55ABAA1}"/>
          </ac:picMkLst>
        </pc:picChg>
        <pc:picChg chg="add mod">
          <ac:chgData name="Andrea Raso" userId="35234fb4-5e65-4a50-a07c-07e9f162eb34" providerId="ADAL" clId="{3082D607-2B1A-4E28-A9F5-308A84B482A2}" dt="2020-03-18T11:17:48.689" v="251" actId="1076"/>
          <ac:picMkLst>
            <pc:docMk/>
            <pc:sldMk cId="3929479850" sldId="276"/>
            <ac:picMk id="13" creationId="{EB3FCB84-9B50-47E0-9AE4-CA7DFC8A9F66}"/>
          </ac:picMkLst>
        </pc:picChg>
        <pc:picChg chg="add mod">
          <ac:chgData name="Andrea Raso" userId="35234fb4-5e65-4a50-a07c-07e9f162eb34" providerId="ADAL" clId="{3082D607-2B1A-4E28-A9F5-308A84B482A2}" dt="2020-03-30T12:50:35.736" v="1422" actId="1076"/>
          <ac:picMkLst>
            <pc:docMk/>
            <pc:sldMk cId="3929479850" sldId="276"/>
            <ac:picMk id="14" creationId="{0C90A782-9AB0-4146-8C0D-C30865100434}"/>
          </ac:picMkLst>
        </pc:picChg>
      </pc:sldChg>
      <pc:sldChg chg="addSp delSp modSp">
        <pc:chgData name="Andrea Raso" userId="35234fb4-5e65-4a50-a07c-07e9f162eb34" providerId="ADAL" clId="{3082D607-2B1A-4E28-A9F5-308A84B482A2}" dt="2020-04-01T15:36:11.091" v="3657" actId="948"/>
        <pc:sldMkLst>
          <pc:docMk/>
          <pc:sldMk cId="3531021799" sldId="288"/>
        </pc:sldMkLst>
        <pc:spChg chg="mod">
          <ac:chgData name="Andrea Raso" userId="35234fb4-5e65-4a50-a07c-07e9f162eb34" providerId="ADAL" clId="{3082D607-2B1A-4E28-A9F5-308A84B482A2}" dt="2020-03-30T12:39:54.055" v="1207" actId="208"/>
          <ac:spMkLst>
            <pc:docMk/>
            <pc:sldMk cId="3531021799" sldId="288"/>
            <ac:spMk id="11" creationId="{183433FB-C243-4400-9EAB-C4ACA8F3345C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2" creationId="{003E2EDB-5552-4434-9E82-3CB2E3BF35B3}"/>
          </ac:spMkLst>
        </pc:spChg>
        <pc:spChg chg="add mod">
          <ac:chgData name="Andrea Raso" userId="35234fb4-5e65-4a50-a07c-07e9f162eb34" providerId="ADAL" clId="{3082D607-2B1A-4E28-A9F5-308A84B482A2}" dt="2020-04-01T15:36:07.886" v="3654" actId="948"/>
          <ac:spMkLst>
            <pc:docMk/>
            <pc:sldMk cId="3531021799" sldId="288"/>
            <ac:spMk id="12" creationId="{88BC34E6-6A54-472E-9FCF-CF8E35501F93}"/>
          </ac:spMkLst>
        </pc:spChg>
        <pc:spChg chg="add mod">
          <ac:chgData name="Andrea Raso" userId="35234fb4-5e65-4a50-a07c-07e9f162eb34" providerId="ADAL" clId="{3082D607-2B1A-4E28-A9F5-308A84B482A2}" dt="2020-03-30T12:33:02.120" v="1071" actId="207"/>
          <ac:spMkLst>
            <pc:docMk/>
            <pc:sldMk cId="3531021799" sldId="288"/>
            <ac:spMk id="13" creationId="{142B42A3-5019-4920-87C4-A173CEC27B3C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3" creationId="{D6C1F0EC-A184-4193-866C-DD48CCC751EB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4" creationId="{22D24708-FB71-40B5-A32B-59D61DAAD39B}"/>
          </ac:spMkLst>
        </pc:spChg>
        <pc:spChg chg="add mod">
          <ac:chgData name="Andrea Raso" userId="35234fb4-5e65-4a50-a07c-07e9f162eb34" providerId="ADAL" clId="{3082D607-2B1A-4E28-A9F5-308A84B482A2}" dt="2020-03-30T12:33:17.940" v="1078" actId="207"/>
          <ac:spMkLst>
            <pc:docMk/>
            <pc:sldMk cId="3531021799" sldId="288"/>
            <ac:spMk id="14" creationId="{C283B382-6010-4F29-B991-F129DE97B910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5" creationId="{061D73D7-8E60-45AB-AEF2-D0CD023A95B8}"/>
          </ac:spMkLst>
        </pc:spChg>
        <pc:spChg chg="add mod">
          <ac:chgData name="Andrea Raso" userId="35234fb4-5e65-4a50-a07c-07e9f162eb34" providerId="ADAL" clId="{3082D607-2B1A-4E28-A9F5-308A84B482A2}" dt="2020-03-30T12:33:20.325" v="1079" actId="207"/>
          <ac:spMkLst>
            <pc:docMk/>
            <pc:sldMk cId="3531021799" sldId="288"/>
            <ac:spMk id="15" creationId="{07CC9C50-27BD-436D-A78D-71FF8BF7B43E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6" creationId="{D7FA6E59-F8B4-452E-BFDA-3FF191418F7D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7" creationId="{61E176D2-A421-4666-AD3D-807381BECE68}"/>
          </ac:spMkLst>
        </pc:spChg>
        <pc:spChg chg="mod">
          <ac:chgData name="Andrea Raso" userId="35234fb4-5e65-4a50-a07c-07e9f162eb34" providerId="ADAL" clId="{3082D607-2B1A-4E28-A9F5-308A84B482A2}" dt="2020-03-30T12:33:10.628" v="1074" actId="207"/>
          <ac:spMkLst>
            <pc:docMk/>
            <pc:sldMk cId="3531021799" sldId="288"/>
            <ac:spMk id="26" creationId="{E2D3A03E-AA07-4572-AC1E-341EA13EB272}"/>
          </ac:spMkLst>
        </pc:spChg>
        <pc:spChg chg="mod">
          <ac:chgData name="Andrea Raso" userId="35234fb4-5e65-4a50-a07c-07e9f162eb34" providerId="ADAL" clId="{3082D607-2B1A-4E28-A9F5-308A84B482A2}" dt="2020-04-01T15:36:11.091" v="3657" actId="948"/>
          <ac:spMkLst>
            <pc:docMk/>
            <pc:sldMk cId="3531021799" sldId="288"/>
            <ac:spMk id="29" creationId="{37AEF2C6-06DB-4DA8-BB51-1B17502EEAE7}"/>
          </ac:spMkLst>
        </pc:spChg>
        <pc:spChg chg="mod">
          <ac:chgData name="Andrea Raso" userId="35234fb4-5e65-4a50-a07c-07e9f162eb34" providerId="ADAL" clId="{3082D607-2B1A-4E28-A9F5-308A84B482A2}" dt="2020-04-01T15:36:09.004" v="3655" actId="948"/>
          <ac:spMkLst>
            <pc:docMk/>
            <pc:sldMk cId="3531021799" sldId="288"/>
            <ac:spMk id="30" creationId="{65C22552-4AE2-4872-AAAA-3A2ED4C73B0E}"/>
          </ac:spMkLst>
        </pc:spChg>
        <pc:spChg chg="mod">
          <ac:chgData name="Andrea Raso" userId="35234fb4-5e65-4a50-a07c-07e9f162eb34" providerId="ADAL" clId="{3082D607-2B1A-4E28-A9F5-308A84B482A2}" dt="2020-03-30T12:39:58.167" v="1208" actId="208"/>
          <ac:spMkLst>
            <pc:docMk/>
            <pc:sldMk cId="3531021799" sldId="288"/>
            <ac:spMk id="33" creationId="{2140442A-784A-4CE7-A67B-35653D4F9528}"/>
          </ac:spMkLst>
        </pc:spChg>
        <pc:spChg chg="mod">
          <ac:chgData name="Andrea Raso" userId="35234fb4-5e65-4a50-a07c-07e9f162eb34" providerId="ADAL" clId="{3082D607-2B1A-4E28-A9F5-308A84B482A2}" dt="2020-03-30T12:33:09.424" v="1073" actId="207"/>
          <ac:spMkLst>
            <pc:docMk/>
            <pc:sldMk cId="3531021799" sldId="288"/>
            <ac:spMk id="34" creationId="{73477F99-7C95-45FB-BF6F-4CE9C147C9DF}"/>
          </ac:spMkLst>
        </pc:spChg>
        <pc:spChg chg="mod">
          <ac:chgData name="Andrea Raso" userId="35234fb4-5e65-4a50-a07c-07e9f162eb34" providerId="ADAL" clId="{3082D607-2B1A-4E28-A9F5-308A84B482A2}" dt="2020-04-01T15:36:10.091" v="3656" actId="948"/>
          <ac:spMkLst>
            <pc:docMk/>
            <pc:sldMk cId="3531021799" sldId="288"/>
            <ac:spMk id="35" creationId="{14A26603-C7F1-4715-A72A-3CA078833FAD}"/>
          </ac:spMkLst>
        </pc:spChg>
        <pc:spChg chg="del mod">
          <ac:chgData name="Andrea Raso" userId="35234fb4-5e65-4a50-a07c-07e9f162eb34" providerId="ADAL" clId="{3082D607-2B1A-4E28-A9F5-308A84B482A2}" dt="2020-03-30T12:32:11.689" v="1052" actId="478"/>
          <ac:spMkLst>
            <pc:docMk/>
            <pc:sldMk cId="3531021799" sldId="288"/>
            <ac:spMk id="36" creationId="{A9F87602-7FE6-4AC1-841E-115A22FA3F7F}"/>
          </ac:spMkLst>
        </pc:spChg>
        <pc:spChg chg="mod">
          <ac:chgData name="Andrea Raso" userId="35234fb4-5e65-4a50-a07c-07e9f162eb34" providerId="ADAL" clId="{3082D607-2B1A-4E28-A9F5-308A84B482A2}" dt="2020-03-30T12:33:29.801" v="1081" actId="207"/>
          <ac:spMkLst>
            <pc:docMk/>
            <pc:sldMk cId="3531021799" sldId="288"/>
            <ac:spMk id="37" creationId="{93337302-3618-4040-91C7-4E8E39F5045A}"/>
          </ac:spMkLst>
        </pc:spChg>
        <pc:picChg chg="add del">
          <ac:chgData name="Andrea Raso" userId="35234fb4-5e65-4a50-a07c-07e9f162eb34" providerId="ADAL" clId="{3082D607-2B1A-4E28-A9F5-308A84B482A2}" dt="2020-03-12T08:09:40.959" v="87"/>
          <ac:picMkLst>
            <pc:docMk/>
            <pc:sldMk cId="3531021799" sldId="288"/>
            <ac:picMk id="12" creationId="{FBFA8DE6-A6D6-4468-8CA7-13678CC0F56B}"/>
          </ac:picMkLst>
        </pc:picChg>
        <pc:picChg chg="add del">
          <ac:chgData name="Andrea Raso" userId="35234fb4-5e65-4a50-a07c-07e9f162eb34" providerId="ADAL" clId="{3082D607-2B1A-4E28-A9F5-308A84B482A2}" dt="2020-03-12T08:29:08.702" v="207"/>
          <ac:picMkLst>
            <pc:docMk/>
            <pc:sldMk cId="3531021799" sldId="288"/>
            <ac:picMk id="13" creationId="{8CECAC04-0E28-402D-8C23-850DAB1D54C2}"/>
          </ac:picMkLst>
        </pc:picChg>
      </pc:sldChg>
      <pc:sldChg chg="addSp delSp modSp del">
        <pc:chgData name="Andrea Raso" userId="35234fb4-5e65-4a50-a07c-07e9f162eb34" providerId="ADAL" clId="{3082D607-2B1A-4E28-A9F5-308A84B482A2}" dt="2020-03-30T16:00:00.321" v="3351" actId="2696"/>
        <pc:sldMkLst>
          <pc:docMk/>
          <pc:sldMk cId="3393840817" sldId="293"/>
        </pc:sldMkLst>
        <pc:spChg chg="add del mod">
          <ac:chgData name="Andrea Raso" userId="35234fb4-5e65-4a50-a07c-07e9f162eb34" providerId="ADAL" clId="{3082D607-2B1A-4E28-A9F5-308A84B482A2}" dt="2020-03-30T12:13:41.551" v="799" actId="478"/>
          <ac:spMkLst>
            <pc:docMk/>
            <pc:sldMk cId="3393840817" sldId="293"/>
            <ac:spMk id="3" creationId="{7642847F-347C-46DC-BE12-FD8A9F51E272}"/>
          </ac:spMkLst>
        </pc:spChg>
        <pc:spChg chg="mod">
          <ac:chgData name="Andrea Raso" userId="35234fb4-5e65-4a50-a07c-07e9f162eb34" providerId="ADAL" clId="{3082D607-2B1A-4E28-A9F5-308A84B482A2}" dt="2020-03-30T12:26:58.787" v="870" actId="207"/>
          <ac:spMkLst>
            <pc:docMk/>
            <pc:sldMk cId="3393840817" sldId="293"/>
            <ac:spMk id="4" creationId="{5BF95576-5492-47C9-9A70-6CAA5D575A64}"/>
          </ac:spMkLst>
        </pc:spChg>
        <pc:spChg chg="add del mod">
          <ac:chgData name="Andrea Raso" userId="35234fb4-5e65-4a50-a07c-07e9f162eb34" providerId="ADAL" clId="{3082D607-2B1A-4E28-A9F5-308A84B482A2}" dt="2020-03-30T12:27:00.265" v="871" actId="478"/>
          <ac:spMkLst>
            <pc:docMk/>
            <pc:sldMk cId="3393840817" sldId="293"/>
            <ac:spMk id="5" creationId="{E647471B-FA19-4CA0-A813-529247E3964D}"/>
          </ac:spMkLst>
        </pc:spChg>
        <pc:spChg chg="add mod">
          <ac:chgData name="Andrea Raso" userId="35234fb4-5e65-4a50-a07c-07e9f162eb34" providerId="ADAL" clId="{3082D607-2B1A-4E28-A9F5-308A84B482A2}" dt="2020-03-20T15:06:11.430" v="501" actId="207"/>
          <ac:spMkLst>
            <pc:docMk/>
            <pc:sldMk cId="3393840817" sldId="293"/>
            <ac:spMk id="9" creationId="{4115406F-4DC3-44A1-BB5A-948D62F228C0}"/>
          </ac:spMkLst>
        </pc:spChg>
        <pc:spChg chg="add mod">
          <ac:chgData name="Andrea Raso" userId="35234fb4-5e65-4a50-a07c-07e9f162eb34" providerId="ADAL" clId="{3082D607-2B1A-4E28-A9F5-308A84B482A2}" dt="2020-03-30T12:27:03.672" v="872" actId="207"/>
          <ac:spMkLst>
            <pc:docMk/>
            <pc:sldMk cId="3393840817" sldId="293"/>
            <ac:spMk id="11" creationId="{EFB9D4BE-0D4D-474D-A3DD-CD69A04A4D82}"/>
          </ac:spMkLst>
        </pc:spChg>
        <pc:spChg chg="mod">
          <ac:chgData name="Andrea Raso" userId="35234fb4-5e65-4a50-a07c-07e9f162eb34" providerId="ADAL" clId="{3082D607-2B1A-4E28-A9F5-308A84B482A2}" dt="2020-03-30T12:27:07.231" v="873" actId="207"/>
          <ac:spMkLst>
            <pc:docMk/>
            <pc:sldMk cId="3393840817" sldId="293"/>
            <ac:spMk id="20" creationId="{B3C88117-0A2E-4393-AFE8-721AFBB1EA50}"/>
          </ac:spMkLst>
        </pc:spChg>
        <pc:grpChg chg="del">
          <ac:chgData name="Andrea Raso" userId="35234fb4-5e65-4a50-a07c-07e9f162eb34" providerId="ADAL" clId="{3082D607-2B1A-4E28-A9F5-308A84B482A2}" dt="2020-03-14T08:43:53.079" v="236" actId="478"/>
          <ac:grpSpMkLst>
            <pc:docMk/>
            <pc:sldMk cId="3393840817" sldId="293"/>
            <ac:grpSpMk id="5" creationId="{A72362C1-549C-4EEF-A245-563E34B6F1B3}"/>
          </ac:grpSpMkLst>
        </pc:grpChg>
        <pc:grpChg chg="add mod">
          <ac:chgData name="Andrea Raso" userId="35234fb4-5e65-4a50-a07c-07e9f162eb34" providerId="ADAL" clId="{3082D607-2B1A-4E28-A9F5-308A84B482A2}" dt="2020-03-28T10:37:22.871" v="744" actId="1076"/>
          <ac:grpSpMkLst>
            <pc:docMk/>
            <pc:sldMk cId="3393840817" sldId="293"/>
            <ac:grpSpMk id="8" creationId="{FBC8F782-6803-49C9-ADF8-AF177DE21CD6}"/>
          </ac:grpSpMkLst>
        </pc:grpChg>
        <pc:picChg chg="add mod">
          <ac:chgData name="Andrea Raso" userId="35234fb4-5e65-4a50-a07c-07e9f162eb34" providerId="ADAL" clId="{3082D607-2B1A-4E28-A9F5-308A84B482A2}" dt="2020-03-20T15:05:51.149" v="500" actId="2084"/>
          <ac:picMkLst>
            <pc:docMk/>
            <pc:sldMk cId="3393840817" sldId="293"/>
            <ac:picMk id="10" creationId="{2E21CE24-05F5-4B81-8733-A4BF0C8A20CD}"/>
          </ac:picMkLst>
        </pc:picChg>
      </pc:sldChg>
      <pc:sldChg chg="modSp">
        <pc:chgData name="Andrea Raso" userId="35234fb4-5e65-4a50-a07c-07e9f162eb34" providerId="ADAL" clId="{3082D607-2B1A-4E28-A9F5-308A84B482A2}" dt="2020-03-30T16:02:09.179" v="3360" actId="20577"/>
        <pc:sldMkLst>
          <pc:docMk/>
          <pc:sldMk cId="2984227842" sldId="304"/>
        </pc:sldMkLst>
        <pc:spChg chg="mod">
          <ac:chgData name="Andrea Raso" userId="35234fb4-5e65-4a50-a07c-07e9f162eb34" providerId="ADAL" clId="{3082D607-2B1A-4E28-A9F5-308A84B482A2}" dt="2020-03-30T16:02:09.179" v="3360" actId="20577"/>
          <ac:spMkLst>
            <pc:docMk/>
            <pc:sldMk cId="2984227842" sldId="304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9" creationId="{6224AC53-4F07-4C37-A0BF-23E3FCCDC943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1" creationId="{C2EA0CA2-DBC2-4A11-9CC2-0346102029D1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3" creationId="{D689C67D-F59F-401A-9B82-A228C92F90C3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5" creationId="{9335EEE3-5A44-49C3-86BC-23CBC8AFA96B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7" creationId="{89C0264F-E463-48AF-ADE3-494A742A7B0C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9" creationId="{07E2C6D2-B732-4006-8DC7-E0E5C8239133}"/>
          </ac:spMkLst>
        </pc:spChg>
        <pc:picChg chg="mod">
          <ac:chgData name="Andrea Raso" userId="35234fb4-5e65-4a50-a07c-07e9f162eb34" providerId="ADAL" clId="{3082D607-2B1A-4E28-A9F5-308A84B482A2}" dt="2020-03-30T12:28:14.522" v="892" actId="207"/>
          <ac:picMkLst>
            <pc:docMk/>
            <pc:sldMk cId="2984227842" sldId="304"/>
            <ac:picMk id="18" creationId="{87AB1112-77AA-4C95-837F-5D23F0BBAB35}"/>
          </ac:picMkLst>
        </pc:picChg>
      </pc:sldChg>
      <pc:sldChg chg="modSp">
        <pc:chgData name="Andrea Raso" userId="35234fb4-5e65-4a50-a07c-07e9f162eb34" providerId="ADAL" clId="{3082D607-2B1A-4E28-A9F5-308A84B482A2}" dt="2020-03-30T12:43:39.938" v="1345" actId="208"/>
        <pc:sldMkLst>
          <pc:docMk/>
          <pc:sldMk cId="2932193521" sldId="319"/>
        </pc:sldMkLst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9" creationId="{A2DC5102-692F-4050-9626-9316D5863A68}"/>
          </ac:spMkLst>
        </pc:spChg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18" creationId="{CC39F7EF-33A7-4E30-B269-4C158911C864}"/>
          </ac:spMkLst>
        </pc:spChg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22" creationId="{C7EBB2CA-86CA-4860-9119-FEF03BAC35A7}"/>
          </ac:spMkLst>
        </pc:spChg>
      </pc:sldChg>
      <pc:sldChg chg="addSp delSp modSp delAnim modAnim">
        <pc:chgData name="Andrea Raso" userId="35234fb4-5e65-4a50-a07c-07e9f162eb34" providerId="ADAL" clId="{3082D607-2B1A-4E28-A9F5-308A84B482A2}" dt="2020-03-30T16:02:12.483" v="3362" actId="20577"/>
        <pc:sldMkLst>
          <pc:docMk/>
          <pc:sldMk cId="308704663" sldId="320"/>
        </pc:sldMkLst>
        <pc:spChg chg="mod">
          <ac:chgData name="Andrea Raso" userId="35234fb4-5e65-4a50-a07c-07e9f162eb34" providerId="ADAL" clId="{3082D607-2B1A-4E28-A9F5-308A84B482A2}" dt="2020-03-30T16:02:12.483" v="3362" actId="20577"/>
          <ac:spMkLst>
            <pc:docMk/>
            <pc:sldMk cId="308704663" sldId="320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9" creationId="{6224AC53-4F07-4C37-A0BF-23E3FCCDC943}"/>
          </ac:spMkLst>
        </pc:spChg>
        <pc:spChg chg="add del">
          <ac:chgData name="Andrea Raso" userId="35234fb4-5e65-4a50-a07c-07e9f162eb34" providerId="ADAL" clId="{3082D607-2B1A-4E28-A9F5-308A84B482A2}" dt="2020-03-21T12:44:09.616" v="644" actId="478"/>
          <ac:spMkLst>
            <pc:docMk/>
            <pc:sldMk cId="308704663" sldId="320"/>
            <ac:spMk id="12" creationId="{106C736A-AA3E-4844-8160-A58945CD3719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1" creationId="{C2EA0CA2-DBC2-4A11-9CC2-0346102029D1}"/>
          </ac:spMkLst>
        </pc:spChg>
        <pc:spChg chg="mod">
          <ac:chgData name="Andrea Raso" userId="35234fb4-5e65-4a50-a07c-07e9f162eb34" providerId="ADAL" clId="{3082D607-2B1A-4E28-A9F5-308A84B482A2}" dt="2020-03-30T12:46:04.270" v="1370" actId="207"/>
          <ac:spMkLst>
            <pc:docMk/>
            <pc:sldMk cId="308704663" sldId="320"/>
            <ac:spMk id="23" creationId="{D689C67D-F59F-401A-9B82-A228C92F90C3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5" creationId="{9335EEE3-5A44-49C3-86BC-23CBC8AFA96B}"/>
          </ac:spMkLst>
        </pc:spChg>
        <pc:spChg chg="mod">
          <ac:chgData name="Andrea Raso" userId="35234fb4-5e65-4a50-a07c-07e9f162eb34" providerId="ADAL" clId="{3082D607-2B1A-4E28-A9F5-308A84B482A2}" dt="2020-03-30T12:46:04.270" v="1370" actId="207"/>
          <ac:spMkLst>
            <pc:docMk/>
            <pc:sldMk cId="308704663" sldId="320"/>
            <ac:spMk id="27" creationId="{89C0264F-E463-48AF-ADE3-494A742A7B0C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9" creationId="{07E2C6D2-B732-4006-8DC7-E0E5C8239133}"/>
          </ac:spMkLst>
        </pc:spChg>
        <pc:picChg chg="add del mod">
          <ac:chgData name="Andrea Raso" userId="35234fb4-5e65-4a50-a07c-07e9f162eb34" providerId="ADAL" clId="{3082D607-2B1A-4E28-A9F5-308A84B482A2}" dt="2020-03-21T12:42:35.895" v="637"/>
          <ac:picMkLst>
            <pc:docMk/>
            <pc:sldMk cId="308704663" sldId="320"/>
            <ac:picMk id="4" creationId="{BA06285B-3997-4D9E-97F4-C0A1BC3F8F62}"/>
          </ac:picMkLst>
        </pc:picChg>
        <pc:picChg chg="add del">
          <ac:chgData name="Andrea Raso" userId="35234fb4-5e65-4a50-a07c-07e9f162eb34" providerId="ADAL" clId="{3082D607-2B1A-4E28-A9F5-308A84B482A2}" dt="2020-03-12T08:10:13.614" v="92"/>
          <ac:picMkLst>
            <pc:docMk/>
            <pc:sldMk cId="308704663" sldId="320"/>
            <ac:picMk id="10" creationId="{771E305D-ED10-46D0-BDB9-65CB2AA155EE}"/>
          </ac:picMkLst>
        </pc:picChg>
        <pc:picChg chg="add del">
          <ac:chgData name="Andrea Raso" userId="35234fb4-5e65-4a50-a07c-07e9f162eb34" providerId="ADAL" clId="{3082D607-2B1A-4E28-A9F5-308A84B482A2}" dt="2020-03-12T08:29:23.317" v="211" actId="478"/>
          <ac:picMkLst>
            <pc:docMk/>
            <pc:sldMk cId="308704663" sldId="320"/>
            <ac:picMk id="11" creationId="{D955DD31-A952-47E0-8232-DD979AAFEEDB}"/>
          </ac:picMkLst>
        </pc:picChg>
        <pc:picChg chg="mod">
          <ac:chgData name="Andrea Raso" userId="35234fb4-5e65-4a50-a07c-07e9f162eb34" providerId="ADAL" clId="{3082D607-2B1A-4E28-A9F5-308A84B482A2}" dt="2020-03-30T12:28:11.382" v="891" actId="207"/>
          <ac:picMkLst>
            <pc:docMk/>
            <pc:sldMk cId="308704663" sldId="320"/>
            <ac:picMk id="18" creationId="{87AB1112-77AA-4C95-837F-5D23F0BBAB35}"/>
          </ac:picMkLst>
        </pc:picChg>
      </pc:sldChg>
      <pc:sldChg chg="addSp delSp modSp mod">
        <pc:chgData name="Andrea Raso" userId="35234fb4-5e65-4a50-a07c-07e9f162eb34" providerId="ADAL" clId="{3082D607-2B1A-4E28-A9F5-308A84B482A2}" dt="2020-04-01T15:36:04.017" v="3653" actId="948"/>
        <pc:sldMkLst>
          <pc:docMk/>
          <pc:sldMk cId="1397346490" sldId="321"/>
        </pc:sldMkLst>
        <pc:spChg chg="mod">
          <ac:chgData name="Andrea Raso" userId="35234fb4-5e65-4a50-a07c-07e9f162eb34" providerId="ADAL" clId="{3082D607-2B1A-4E28-A9F5-308A84B482A2}" dt="2020-03-30T12:28:36.430" v="898" actId="207"/>
          <ac:spMkLst>
            <pc:docMk/>
            <pc:sldMk cId="1397346490" sldId="321"/>
            <ac:spMk id="4" creationId="{7550674F-85D7-4782-88BA-94B4FA0E67C8}"/>
          </ac:spMkLst>
        </pc:spChg>
        <pc:spChg chg="mod">
          <ac:chgData name="Andrea Raso" userId="35234fb4-5e65-4a50-a07c-07e9f162eb34" providerId="ADAL" clId="{3082D607-2B1A-4E28-A9F5-308A84B482A2}" dt="2020-03-30T12:28:37.590" v="899" actId="207"/>
          <ac:spMkLst>
            <pc:docMk/>
            <pc:sldMk cId="1397346490" sldId="321"/>
            <ac:spMk id="5" creationId="{C104EA91-2607-473C-8EAA-8D232BDED3E8}"/>
          </ac:spMkLst>
        </pc:spChg>
        <pc:spChg chg="mod">
          <ac:chgData name="Andrea Raso" userId="35234fb4-5e65-4a50-a07c-07e9f162eb34" providerId="ADAL" clId="{3082D607-2B1A-4E28-A9F5-308A84B482A2}" dt="2020-04-01T15:36:04.017" v="3653" actId="948"/>
          <ac:spMkLst>
            <pc:docMk/>
            <pc:sldMk cId="1397346490" sldId="321"/>
            <ac:spMk id="6" creationId="{EA70771A-6B27-455E-AB81-1667DD2E7937}"/>
          </ac:spMkLst>
        </pc:spChg>
        <pc:spChg chg="add del mod">
          <ac:chgData name="Andrea Raso" userId="35234fb4-5e65-4a50-a07c-07e9f162eb34" providerId="ADAL" clId="{3082D607-2B1A-4E28-A9F5-308A84B482A2}" dt="2020-03-23T14:39:32.424" v="685" actId="478"/>
          <ac:spMkLst>
            <pc:docMk/>
            <pc:sldMk cId="1397346490" sldId="321"/>
            <ac:spMk id="13" creationId="{3961A9E2-5142-480A-B79C-54C04861E7CB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13" creationId="{D1927659-A512-444B-A28A-48185DF6FECB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14" creationId="{48E04F11-0CD3-45D5-81C9-18D7C5171F3D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14" creationId="{DFA2441A-2331-404F-9470-FE31E4D4CDD0}"/>
          </ac:spMkLst>
        </pc:spChg>
        <pc:spChg chg="mod">
          <ac:chgData name="Andrea Raso" userId="35234fb4-5e65-4a50-a07c-07e9f162eb34" providerId="ADAL" clId="{3082D607-2B1A-4E28-A9F5-308A84B482A2}" dt="2020-03-21T12:34:12.601" v="595" actId="207"/>
          <ac:spMkLst>
            <pc:docMk/>
            <pc:sldMk cId="1397346490" sldId="321"/>
            <ac:spMk id="15" creationId="{15A38158-300E-4897-807C-84FE105FC42D}"/>
          </ac:spMkLst>
        </pc:spChg>
        <pc:spChg chg="mod">
          <ac:chgData name="Andrea Raso" userId="35234fb4-5e65-4a50-a07c-07e9f162eb34" providerId="ADAL" clId="{3082D607-2B1A-4E28-A9F5-308A84B482A2}" dt="2020-03-30T12:28:38.544" v="900" actId="207"/>
          <ac:spMkLst>
            <pc:docMk/>
            <pc:sldMk cId="1397346490" sldId="321"/>
            <ac:spMk id="16" creationId="{5CC68C44-CB34-471E-A88B-2D258289375D}"/>
          </ac:spMkLst>
        </pc:spChg>
        <pc:spChg chg="mod">
          <ac:chgData name="Andrea Raso" userId="35234fb4-5e65-4a50-a07c-07e9f162eb34" providerId="ADAL" clId="{3082D607-2B1A-4E28-A9F5-308A84B482A2}" dt="2020-03-30T12:28:40.069" v="902" actId="207"/>
          <ac:spMkLst>
            <pc:docMk/>
            <pc:sldMk cId="1397346490" sldId="321"/>
            <ac:spMk id="17" creationId="{89CF8C15-C58F-440A-9CAB-2DD2860C41D8}"/>
          </ac:spMkLst>
        </pc:spChg>
        <pc:spChg chg="mod">
          <ac:chgData name="Andrea Raso" userId="35234fb4-5e65-4a50-a07c-07e9f162eb34" providerId="ADAL" clId="{3082D607-2B1A-4E28-A9F5-308A84B482A2}" dt="2020-03-30T12:28:39.319" v="901" actId="207"/>
          <ac:spMkLst>
            <pc:docMk/>
            <pc:sldMk cId="1397346490" sldId="321"/>
            <ac:spMk id="18" creationId="{715ACA31-9EB0-4BCA-9CDA-32FEB751FB9F}"/>
          </ac:spMkLst>
        </pc:spChg>
        <pc:spChg chg="mod">
          <ac:chgData name="Andrea Raso" userId="35234fb4-5e65-4a50-a07c-07e9f162eb34" providerId="ADAL" clId="{3082D607-2B1A-4E28-A9F5-308A84B482A2}" dt="2020-03-21T12:34:25.176" v="597" actId="207"/>
          <ac:spMkLst>
            <pc:docMk/>
            <pc:sldMk cId="1397346490" sldId="321"/>
            <ac:spMk id="19" creationId="{1C3FD575-0C46-4477-80D7-3A9027080671}"/>
          </ac:spMkLst>
        </pc:spChg>
        <pc:spChg chg="mod">
          <ac:chgData name="Andrea Raso" userId="35234fb4-5e65-4a50-a07c-07e9f162eb34" providerId="ADAL" clId="{3082D607-2B1A-4E28-A9F5-308A84B482A2}" dt="2020-03-21T12:34:27.028" v="598" actId="207"/>
          <ac:spMkLst>
            <pc:docMk/>
            <pc:sldMk cId="1397346490" sldId="321"/>
            <ac:spMk id="20" creationId="{919C338C-5A05-424A-93A1-E439C589053F}"/>
          </ac:spMkLst>
        </pc:spChg>
        <pc:spChg chg="mod">
          <ac:chgData name="Andrea Raso" userId="35234fb4-5e65-4a50-a07c-07e9f162eb34" providerId="ADAL" clId="{3082D607-2B1A-4E28-A9F5-308A84B482A2}" dt="2020-03-21T12:34:28.497" v="599" actId="207"/>
          <ac:spMkLst>
            <pc:docMk/>
            <pc:sldMk cId="1397346490" sldId="321"/>
            <ac:spMk id="21" creationId="{3319BA94-D2A0-4F8E-AC3D-5B4426C860E9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2" creationId="{06A4A23C-4C48-4A4C-B93D-25231DE0A168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2" creationId="{1B5463E9-9F08-4490-9B0E-425C0ACAC37A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3" creationId="{C6962A76-11E0-4DD4-9B14-2277EACA5BB1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3" creationId="{DC7A1D6C-42D6-41D1-AF3D-644CF7E7A27D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4" creationId="{3931B58D-0B3B-44B3-AE88-B0A432BDF162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4" creationId="{C73AB565-64E1-49BD-B829-AFC41843F1B6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5" creationId="{327B3A58-3A1F-4984-8850-C4C595C42D73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5" creationId="{41712A74-49B0-4BE3-A83F-303802ECEE5A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6" creationId="{BB1C4C13-A94B-4F5F-8B4B-F19156D36F49}"/>
          </ac:spMkLst>
        </pc:spChg>
        <pc:spChg chg="add del mod">
          <ac:chgData name="Andrea Raso" userId="35234fb4-5e65-4a50-a07c-07e9f162eb34" providerId="ADAL" clId="{3082D607-2B1A-4E28-A9F5-308A84B482A2}" dt="2020-03-12T08:30:09.937" v="224" actId="478"/>
          <ac:spMkLst>
            <pc:docMk/>
            <pc:sldMk cId="1397346490" sldId="321"/>
            <ac:spMk id="28" creationId="{4EC95613-15EE-4658-8AF7-AB359DAE8FDE}"/>
          </ac:spMkLst>
        </pc:spChg>
        <pc:graphicFrameChg chg="add del mod">
          <ac:chgData name="Andrea Raso" userId="35234fb4-5e65-4a50-a07c-07e9f162eb34" providerId="ADAL" clId="{3082D607-2B1A-4E28-A9F5-308A84B482A2}" dt="2020-03-28T10:43:31.860" v="765" actId="478"/>
          <ac:graphicFrameMkLst>
            <pc:docMk/>
            <pc:sldMk cId="1397346490" sldId="321"/>
            <ac:graphicFrameMk id="3" creationId="{0114725E-9AA8-498C-A62D-54D140AF9587}"/>
          </ac:graphicFrameMkLst>
        </pc:graphicFrameChg>
        <pc:graphicFrameChg chg="add del mod">
          <ac:chgData name="Andrea Raso" userId="35234fb4-5e65-4a50-a07c-07e9f162eb34" providerId="ADAL" clId="{3082D607-2B1A-4E28-A9F5-308A84B482A2}" dt="2020-03-28T10:44:21.776" v="769"/>
          <ac:graphicFrameMkLst>
            <pc:docMk/>
            <pc:sldMk cId="1397346490" sldId="321"/>
            <ac:graphicFrameMk id="9" creationId="{F1BB28AD-810E-4C65-90F9-B71F32A1FA90}"/>
          </ac:graphicFrameMkLst>
        </pc:graphicFrameChg>
        <pc:picChg chg="add del">
          <ac:chgData name="Andrea Raso" userId="35234fb4-5e65-4a50-a07c-07e9f162eb34" providerId="ADAL" clId="{3082D607-2B1A-4E28-A9F5-308A84B482A2}" dt="2020-03-12T08:05:10.809" v="37"/>
          <ac:picMkLst>
            <pc:docMk/>
            <pc:sldMk cId="1397346490" sldId="321"/>
            <ac:picMk id="3" creationId="{5C083476-3F3A-4075-8E05-A43DB4094DA3}"/>
          </ac:picMkLst>
        </pc:picChg>
        <pc:picChg chg="add del mod">
          <ac:chgData name="Andrea Raso" userId="35234fb4-5e65-4a50-a07c-07e9f162eb34" providerId="ADAL" clId="{3082D607-2B1A-4E28-A9F5-308A84B482A2}" dt="2020-03-12T08:07:33.498" v="68"/>
          <ac:picMkLst>
            <pc:docMk/>
            <pc:sldMk cId="1397346490" sldId="321"/>
            <ac:picMk id="7" creationId="{D2886929-529C-4EEB-9279-AE60A94ABB4B}"/>
          </ac:picMkLst>
        </pc:picChg>
        <pc:picChg chg="add del mod">
          <ac:chgData name="Andrea Raso" userId="35234fb4-5e65-4a50-a07c-07e9f162eb34" providerId="ADAL" clId="{3082D607-2B1A-4E28-A9F5-308A84B482A2}" dt="2020-03-12T08:26:43.788" v="179"/>
          <ac:picMkLst>
            <pc:docMk/>
            <pc:sldMk cId="1397346490" sldId="321"/>
            <ac:picMk id="27" creationId="{0467E77A-7B27-40F7-972C-A4FFDE92C9D7}"/>
          </ac:picMkLst>
        </pc:picChg>
      </pc:sldChg>
      <pc:sldChg chg="addSp delSp modSp add del">
        <pc:chgData name="Andrea Raso" userId="35234fb4-5e65-4a50-a07c-07e9f162eb34" providerId="ADAL" clId="{3082D607-2B1A-4E28-A9F5-308A84B482A2}" dt="2020-03-20T15:53:33.412" v="549" actId="2696"/>
        <pc:sldMkLst>
          <pc:docMk/>
          <pc:sldMk cId="1071204470" sldId="322"/>
        </pc:sldMkLst>
        <pc:spChg chg="mod">
          <ac:chgData name="Andrea Raso" userId="35234fb4-5e65-4a50-a07c-07e9f162eb34" providerId="ADAL" clId="{3082D607-2B1A-4E28-A9F5-308A84B482A2}" dt="2020-03-14T08:12:39.228" v="232" actId="14100"/>
          <ac:spMkLst>
            <pc:docMk/>
            <pc:sldMk cId="1071204470" sldId="322"/>
            <ac:spMk id="19" creationId="{A21EA81B-AB6E-4CF8-92A5-A3536AB09170}"/>
          </ac:spMkLst>
        </pc:spChg>
        <pc:picChg chg="add del mod">
          <ac:chgData name="Andrea Raso" userId="35234fb4-5e65-4a50-a07c-07e9f162eb34" providerId="ADAL" clId="{3082D607-2B1A-4E28-A9F5-308A84B482A2}" dt="2020-03-14T08:09:41.706" v="230" actId="478"/>
          <ac:picMkLst>
            <pc:docMk/>
            <pc:sldMk cId="1071204470" sldId="322"/>
            <ac:picMk id="3" creationId="{0B0841A1-9947-4E5C-A1DC-89E70BB14C64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5" creationId="{F23B5060-2F3D-44C6-83AA-1ACCBB5488CC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7" creationId="{672516E4-2510-4EF8-A8E5-C1F3EB905FD7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9" creationId="{62C9F492-EE46-4869-907E-605490A26AC9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11" creationId="{C85C6016-5E2A-48BD-BC59-BAC88270D62A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14" creationId="{3A6D9F9C-E4A4-4A20-B764-F4F323EE5323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47" creationId="{44701246-B405-467F-855E-C6D9880F3B3E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49" creationId="{14457D1A-8120-426B-9640-D08134C82E10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1" creationId="{56B6D713-BF7B-4D5C-A85C-301320C46108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3" creationId="{47B66DF9-B59B-4E71-976F-5AF8AFB6B8D2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5" creationId="{9A27301D-9972-4ACE-B3F8-7C79EE17BDB3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57" creationId="{93FEF001-6AF9-49B2-868A-D0327B636F24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9" creationId="{AEEB5FE1-1D00-427E-BA22-468D2C0A3CBE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61" creationId="{5AD34197-61C1-49BA-B4EA-362E101DC747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63" creationId="{BB7003C0-161C-4628-9D88-5CE30274782E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65" creationId="{C0665E0C-315E-4167-85D0-C37DEFC70E2D}"/>
          </ac:picMkLst>
        </pc:picChg>
      </pc:sldChg>
      <pc:sldChg chg="modSp del">
        <pc:chgData name="Andrea Raso" userId="35234fb4-5e65-4a50-a07c-07e9f162eb34" providerId="ADAL" clId="{3082D607-2B1A-4E28-A9F5-308A84B482A2}" dt="2020-03-30T15:56:29.283" v="3265" actId="2696"/>
        <pc:sldMkLst>
          <pc:docMk/>
          <pc:sldMk cId="229309224" sldId="323"/>
        </pc:sldMkLst>
        <pc:picChg chg="mod">
          <ac:chgData name="Andrea Raso" userId="35234fb4-5e65-4a50-a07c-07e9f162eb34" providerId="ADAL" clId="{3082D607-2B1A-4E28-A9F5-308A84B482A2}" dt="2020-03-30T15:53:41.252" v="3251"/>
          <ac:picMkLst>
            <pc:docMk/>
            <pc:sldMk cId="229309224" sldId="323"/>
            <ac:picMk id="4" creationId="{8E4325AC-38F1-4237-9D1D-83B78EA3F2B6}"/>
          </ac:picMkLst>
        </pc:picChg>
        <pc:picChg chg="mod">
          <ac:chgData name="Andrea Raso" userId="35234fb4-5e65-4a50-a07c-07e9f162eb34" providerId="ADAL" clId="{3082D607-2B1A-4E28-A9F5-308A84B482A2}" dt="2020-03-30T15:53:40.272" v="3249"/>
          <ac:picMkLst>
            <pc:docMk/>
            <pc:sldMk cId="229309224" sldId="323"/>
            <ac:picMk id="8" creationId="{287BBAED-0097-4355-AD6C-1F7629AB4FB0}"/>
          </ac:picMkLst>
        </pc:picChg>
        <pc:picChg chg="mod">
          <ac:chgData name="Andrea Raso" userId="35234fb4-5e65-4a50-a07c-07e9f162eb34" providerId="ADAL" clId="{3082D607-2B1A-4E28-A9F5-308A84B482A2}" dt="2020-03-30T15:53:42.355" v="3252"/>
          <ac:picMkLst>
            <pc:docMk/>
            <pc:sldMk cId="229309224" sldId="323"/>
            <ac:picMk id="11" creationId="{2E19CDE9-D0E9-4C23-B4A3-23D0BA6AFCBC}"/>
          </ac:picMkLst>
        </pc:picChg>
        <pc:picChg chg="mod">
          <ac:chgData name="Andrea Raso" userId="35234fb4-5e65-4a50-a07c-07e9f162eb34" providerId="ADAL" clId="{3082D607-2B1A-4E28-A9F5-308A84B482A2}" dt="2020-03-30T15:53:45.761" v="3256"/>
          <ac:picMkLst>
            <pc:docMk/>
            <pc:sldMk cId="229309224" sldId="323"/>
            <ac:picMk id="15" creationId="{B7D2B529-9066-4184-815C-B764B7808D61}"/>
          </ac:picMkLst>
        </pc:picChg>
        <pc:picChg chg="mod">
          <ac:chgData name="Andrea Raso" userId="35234fb4-5e65-4a50-a07c-07e9f162eb34" providerId="ADAL" clId="{3082D607-2B1A-4E28-A9F5-308A84B482A2}" dt="2020-03-30T15:53:47.252" v="3258"/>
          <ac:picMkLst>
            <pc:docMk/>
            <pc:sldMk cId="229309224" sldId="323"/>
            <ac:picMk id="36" creationId="{BA9CCBD4-71F2-43FE-ACB9-AE4AAFF3F39A}"/>
          </ac:picMkLst>
        </pc:picChg>
        <pc:picChg chg="mod">
          <ac:chgData name="Andrea Raso" userId="35234fb4-5e65-4a50-a07c-07e9f162eb34" providerId="ADAL" clId="{3082D607-2B1A-4E28-A9F5-308A84B482A2}" dt="2020-03-30T15:53:44.249" v="3254"/>
          <ac:picMkLst>
            <pc:docMk/>
            <pc:sldMk cId="229309224" sldId="323"/>
            <ac:picMk id="37" creationId="{EC78E42A-A54C-4C22-8589-7027C0A3DAF8}"/>
          </ac:picMkLst>
        </pc:picChg>
        <pc:picChg chg="mod">
          <ac:chgData name="Andrea Raso" userId="35234fb4-5e65-4a50-a07c-07e9f162eb34" providerId="ADAL" clId="{3082D607-2B1A-4E28-A9F5-308A84B482A2}" dt="2020-03-30T15:53:46.462" v="3257"/>
          <ac:picMkLst>
            <pc:docMk/>
            <pc:sldMk cId="229309224" sldId="323"/>
            <ac:picMk id="40" creationId="{957276CA-5282-454D-B0C6-DEF48B1A6450}"/>
          </ac:picMkLst>
        </pc:picChg>
        <pc:picChg chg="mod">
          <ac:chgData name="Andrea Raso" userId="35234fb4-5e65-4a50-a07c-07e9f162eb34" providerId="ADAL" clId="{3082D607-2B1A-4E28-A9F5-308A84B482A2}" dt="2020-03-30T15:53:45.018" v="3255"/>
          <ac:picMkLst>
            <pc:docMk/>
            <pc:sldMk cId="229309224" sldId="323"/>
            <ac:picMk id="46" creationId="{B5DE4F4C-C87B-4CF2-9DA8-58DDE5BFBD53}"/>
          </ac:picMkLst>
        </pc:picChg>
        <pc:picChg chg="mod">
          <ac:chgData name="Andrea Raso" userId="35234fb4-5e65-4a50-a07c-07e9f162eb34" providerId="ADAL" clId="{3082D607-2B1A-4E28-A9F5-308A84B482A2}" dt="2020-03-30T15:53:47.902" v="3259"/>
          <ac:picMkLst>
            <pc:docMk/>
            <pc:sldMk cId="229309224" sldId="323"/>
            <ac:picMk id="48" creationId="{1AFFB65A-3F40-437D-BE14-F9C740F3704B}"/>
          </ac:picMkLst>
        </pc:picChg>
        <pc:picChg chg="mod">
          <ac:chgData name="Andrea Raso" userId="35234fb4-5e65-4a50-a07c-07e9f162eb34" providerId="ADAL" clId="{3082D607-2B1A-4E28-A9F5-308A84B482A2}" dt="2020-03-30T15:53:42.983" v="3253"/>
          <ac:picMkLst>
            <pc:docMk/>
            <pc:sldMk cId="229309224" sldId="323"/>
            <ac:picMk id="56" creationId="{4FC9295A-918D-4343-9609-E625E36ED933}"/>
          </ac:picMkLst>
        </pc:picChg>
        <pc:picChg chg="mod">
          <ac:chgData name="Andrea Raso" userId="35234fb4-5e65-4a50-a07c-07e9f162eb34" providerId="ADAL" clId="{3082D607-2B1A-4E28-A9F5-308A84B482A2}" dt="2020-03-30T15:53:48.614" v="3260"/>
          <ac:picMkLst>
            <pc:docMk/>
            <pc:sldMk cId="229309224" sldId="323"/>
            <ac:picMk id="58" creationId="{40AC0581-4814-43D9-B724-B700BA03E7A0}"/>
          </ac:picMkLst>
        </pc:picChg>
        <pc:picChg chg="mod">
          <ac:chgData name="Andrea Raso" userId="35234fb4-5e65-4a50-a07c-07e9f162eb34" providerId="ADAL" clId="{3082D607-2B1A-4E28-A9F5-308A84B482A2}" dt="2020-03-30T15:53:38.870" v="3247"/>
          <ac:picMkLst>
            <pc:docMk/>
            <pc:sldMk cId="229309224" sldId="323"/>
            <ac:picMk id="63" creationId="{C9EB178B-1CA0-4D9D-831D-7DD33BAFDADD}"/>
          </ac:picMkLst>
        </pc:picChg>
        <pc:picChg chg="mod">
          <ac:chgData name="Andrea Raso" userId="35234fb4-5e65-4a50-a07c-07e9f162eb34" providerId="ADAL" clId="{3082D607-2B1A-4E28-A9F5-308A84B482A2}" dt="2020-03-30T15:53:38.105" v="3246"/>
          <ac:picMkLst>
            <pc:docMk/>
            <pc:sldMk cId="229309224" sldId="323"/>
            <ac:picMk id="64" creationId="{E23D55CF-9697-4A44-903A-CEAE344C6B90}"/>
          </ac:picMkLst>
        </pc:picChg>
        <pc:picChg chg="mod">
          <ac:chgData name="Andrea Raso" userId="35234fb4-5e65-4a50-a07c-07e9f162eb34" providerId="ADAL" clId="{3082D607-2B1A-4E28-A9F5-308A84B482A2}" dt="2020-03-30T15:53:37.047" v="3245"/>
          <ac:picMkLst>
            <pc:docMk/>
            <pc:sldMk cId="229309224" sldId="323"/>
            <ac:picMk id="65" creationId="{A656BBC1-5682-42A4-B542-7AB2AEF940A6}"/>
          </ac:picMkLst>
        </pc:picChg>
        <pc:picChg chg="mod">
          <ac:chgData name="Andrea Raso" userId="35234fb4-5e65-4a50-a07c-07e9f162eb34" providerId="ADAL" clId="{3082D607-2B1A-4E28-A9F5-308A84B482A2}" dt="2020-03-30T15:53:39.601" v="3248"/>
          <ac:picMkLst>
            <pc:docMk/>
            <pc:sldMk cId="229309224" sldId="323"/>
            <ac:picMk id="66" creationId="{3D87242D-3561-47A5-8BE4-3D1943CA3890}"/>
          </ac:picMkLst>
        </pc:picChg>
      </pc:sldChg>
      <pc:sldChg chg="modSp del ord">
        <pc:chgData name="Andrea Raso" userId="35234fb4-5e65-4a50-a07c-07e9f162eb34" providerId="ADAL" clId="{3082D607-2B1A-4E28-A9F5-308A84B482A2}" dt="2020-03-30T15:56:30.177" v="3266" actId="2696"/>
        <pc:sldMkLst>
          <pc:docMk/>
          <pc:sldMk cId="3921073480" sldId="324"/>
        </pc:sldMkLst>
        <pc:picChg chg="mod">
          <ac:chgData name="Andrea Raso" userId="35234fb4-5e65-4a50-a07c-07e9f162eb34" providerId="ADAL" clId="{3082D607-2B1A-4E28-A9F5-308A84B482A2}" dt="2020-03-30T15:53:01.183" v="3231"/>
          <ac:picMkLst>
            <pc:docMk/>
            <pc:sldMk cId="3921073480" sldId="324"/>
            <ac:picMk id="4" creationId="{AFDADA3C-30F1-406E-855A-6E0D6633581A}"/>
          </ac:picMkLst>
        </pc:picChg>
        <pc:picChg chg="mod">
          <ac:chgData name="Andrea Raso" userId="35234fb4-5e65-4a50-a07c-07e9f162eb34" providerId="ADAL" clId="{3082D607-2B1A-4E28-A9F5-308A84B482A2}" dt="2020-03-30T15:53:02.491" v="3233"/>
          <ac:picMkLst>
            <pc:docMk/>
            <pc:sldMk cId="3921073480" sldId="324"/>
            <ac:picMk id="5" creationId="{2CC5A3B7-DB82-45A6-AB0B-D3DDEBE4D189}"/>
          </ac:picMkLst>
        </pc:picChg>
        <pc:picChg chg="mod">
          <ac:chgData name="Andrea Raso" userId="35234fb4-5e65-4a50-a07c-07e9f162eb34" providerId="ADAL" clId="{3082D607-2B1A-4E28-A9F5-308A84B482A2}" dt="2020-03-30T15:52:57.807" v="3226"/>
          <ac:picMkLst>
            <pc:docMk/>
            <pc:sldMk cId="3921073480" sldId="324"/>
            <ac:picMk id="7" creationId="{EB0BF7F4-8AEE-4794-889D-59EAF8B29E70}"/>
          </ac:picMkLst>
        </pc:picChg>
        <pc:picChg chg="mod">
          <ac:chgData name="Andrea Raso" userId="35234fb4-5e65-4a50-a07c-07e9f162eb34" providerId="ADAL" clId="{3082D607-2B1A-4E28-A9F5-308A84B482A2}" dt="2020-03-30T15:53:25.933" v="3244"/>
          <ac:picMkLst>
            <pc:docMk/>
            <pc:sldMk cId="3921073480" sldId="324"/>
            <ac:picMk id="8" creationId="{D8900FA6-B54F-4AAA-A48A-347440A83CBB}"/>
          </ac:picMkLst>
        </pc:picChg>
        <pc:picChg chg="mod">
          <ac:chgData name="Andrea Raso" userId="35234fb4-5e65-4a50-a07c-07e9f162eb34" providerId="ADAL" clId="{3082D607-2B1A-4E28-A9F5-308A84B482A2}" dt="2020-03-30T15:52:59.867" v="3229"/>
          <ac:picMkLst>
            <pc:docMk/>
            <pc:sldMk cId="3921073480" sldId="324"/>
            <ac:picMk id="9" creationId="{3E312EF3-0970-488C-BDA1-1A43C402A8D2}"/>
          </ac:picMkLst>
        </pc:picChg>
        <pc:picChg chg="mod">
          <ac:chgData name="Andrea Raso" userId="35234fb4-5e65-4a50-a07c-07e9f162eb34" providerId="ADAL" clId="{3082D607-2B1A-4E28-A9F5-308A84B482A2}" dt="2020-03-30T15:52:52.569" v="3222"/>
          <ac:picMkLst>
            <pc:docMk/>
            <pc:sldMk cId="3921073480" sldId="324"/>
            <ac:picMk id="10" creationId="{91D97606-55F5-4267-9370-2EED51FF262C}"/>
          </ac:picMkLst>
        </pc:picChg>
        <pc:picChg chg="mod">
          <ac:chgData name="Andrea Raso" userId="35234fb4-5e65-4a50-a07c-07e9f162eb34" providerId="ADAL" clId="{3082D607-2B1A-4E28-A9F5-308A84B482A2}" dt="2020-03-30T15:53:23.073" v="3243"/>
          <ac:picMkLst>
            <pc:docMk/>
            <pc:sldMk cId="3921073480" sldId="324"/>
            <ac:picMk id="13" creationId="{1358E476-558F-4F60-8423-943E11F2AFD0}"/>
          </ac:picMkLst>
        </pc:picChg>
        <pc:picChg chg="mod">
          <ac:chgData name="Andrea Raso" userId="35234fb4-5e65-4a50-a07c-07e9f162eb34" providerId="ADAL" clId="{3082D607-2B1A-4E28-A9F5-308A84B482A2}" dt="2020-03-30T15:53:22.068" v="3242"/>
          <ac:picMkLst>
            <pc:docMk/>
            <pc:sldMk cId="3921073480" sldId="324"/>
            <ac:picMk id="21" creationId="{BE9F68E7-BF5D-46D8-A874-689037F64592}"/>
          </ac:picMkLst>
        </pc:picChg>
        <pc:picChg chg="mod">
          <ac:chgData name="Andrea Raso" userId="35234fb4-5e65-4a50-a07c-07e9f162eb34" providerId="ADAL" clId="{3082D607-2B1A-4E28-A9F5-308A84B482A2}" dt="2020-03-30T15:52:59.260" v="3228"/>
          <ac:picMkLst>
            <pc:docMk/>
            <pc:sldMk cId="3921073480" sldId="324"/>
            <ac:picMk id="25" creationId="{BA04F81E-A896-419A-9CCA-0A1231C0C17F}"/>
          </ac:picMkLst>
        </pc:picChg>
        <pc:picChg chg="mod">
          <ac:chgData name="Andrea Raso" userId="35234fb4-5e65-4a50-a07c-07e9f162eb34" providerId="ADAL" clId="{3082D607-2B1A-4E28-A9F5-308A84B482A2}" dt="2020-03-30T15:53:16.232" v="3240"/>
          <ac:picMkLst>
            <pc:docMk/>
            <pc:sldMk cId="3921073480" sldId="324"/>
            <ac:picMk id="27" creationId="{95E037F4-094E-4DFF-A5CA-FE1DD334DADE}"/>
          </ac:picMkLst>
        </pc:picChg>
        <pc:picChg chg="mod">
          <ac:chgData name="Andrea Raso" userId="35234fb4-5e65-4a50-a07c-07e9f162eb34" providerId="ADAL" clId="{3082D607-2B1A-4E28-A9F5-308A84B482A2}" dt="2020-03-30T15:52:58.413" v="3227"/>
          <ac:picMkLst>
            <pc:docMk/>
            <pc:sldMk cId="3921073480" sldId="324"/>
            <ac:picMk id="28" creationId="{7ACCCB88-23C0-40DE-BFF6-5007709998B5}"/>
          </ac:picMkLst>
        </pc:picChg>
        <pc:picChg chg="mod">
          <ac:chgData name="Andrea Raso" userId="35234fb4-5e65-4a50-a07c-07e9f162eb34" providerId="ADAL" clId="{3082D607-2B1A-4E28-A9F5-308A84B482A2}" dt="2020-03-30T15:53:17.163" v="3241"/>
          <ac:picMkLst>
            <pc:docMk/>
            <pc:sldMk cId="3921073480" sldId="324"/>
            <ac:picMk id="31" creationId="{C45B7276-CC67-4728-BA47-3F19601131B6}"/>
          </ac:picMkLst>
        </pc:picChg>
        <pc:picChg chg="mod">
          <ac:chgData name="Andrea Raso" userId="35234fb4-5e65-4a50-a07c-07e9f162eb34" providerId="ADAL" clId="{3082D607-2B1A-4E28-A9F5-308A84B482A2}" dt="2020-03-30T15:53:00.506" v="3230"/>
          <ac:picMkLst>
            <pc:docMk/>
            <pc:sldMk cId="3921073480" sldId="324"/>
            <ac:picMk id="35" creationId="{7061CF45-0BD0-4F44-9EC9-15EC1635F8C1}"/>
          </ac:picMkLst>
        </pc:picChg>
        <pc:picChg chg="mod">
          <ac:chgData name="Andrea Raso" userId="35234fb4-5e65-4a50-a07c-07e9f162eb34" providerId="ADAL" clId="{3082D607-2B1A-4E28-A9F5-308A84B482A2}" dt="2020-03-30T15:53:03.985" v="3235"/>
          <ac:picMkLst>
            <pc:docMk/>
            <pc:sldMk cId="3921073480" sldId="324"/>
            <ac:picMk id="39" creationId="{CA0E0D17-99F0-4722-B85B-3BD5671FE2A0}"/>
          </ac:picMkLst>
        </pc:picChg>
        <pc:picChg chg="mod">
          <ac:chgData name="Andrea Raso" userId="35234fb4-5e65-4a50-a07c-07e9f162eb34" providerId="ADAL" clId="{3082D607-2B1A-4E28-A9F5-308A84B482A2}" dt="2020-03-30T15:52:54.603" v="3223"/>
          <ac:picMkLst>
            <pc:docMk/>
            <pc:sldMk cId="3921073480" sldId="324"/>
            <ac:picMk id="42" creationId="{BC082EA6-6A72-459E-BAA1-C6FCE9CB4D28}"/>
          </ac:picMkLst>
        </pc:picChg>
        <pc:picChg chg="mod">
          <ac:chgData name="Andrea Raso" userId="35234fb4-5e65-4a50-a07c-07e9f162eb34" providerId="ADAL" clId="{3082D607-2B1A-4E28-A9F5-308A84B482A2}" dt="2020-03-30T15:53:03.330" v="3234"/>
          <ac:picMkLst>
            <pc:docMk/>
            <pc:sldMk cId="3921073480" sldId="324"/>
            <ac:picMk id="43" creationId="{153DADF2-22A3-4E88-83BB-4F250259F215}"/>
          </ac:picMkLst>
        </pc:picChg>
        <pc:picChg chg="mod">
          <ac:chgData name="Andrea Raso" userId="35234fb4-5e65-4a50-a07c-07e9f162eb34" providerId="ADAL" clId="{3082D607-2B1A-4E28-A9F5-308A84B482A2}" dt="2020-03-30T15:52:57.049" v="3225"/>
          <ac:picMkLst>
            <pc:docMk/>
            <pc:sldMk cId="3921073480" sldId="324"/>
            <ac:picMk id="45" creationId="{2267E8C8-4CE3-4503-B375-84F7C8FA8867}"/>
          </ac:picMkLst>
        </pc:picChg>
        <pc:picChg chg="mod">
          <ac:chgData name="Andrea Raso" userId="35234fb4-5e65-4a50-a07c-07e9f162eb34" providerId="ADAL" clId="{3082D607-2B1A-4E28-A9F5-308A84B482A2}" dt="2020-03-30T15:53:01.825" v="3232"/>
          <ac:picMkLst>
            <pc:docMk/>
            <pc:sldMk cId="3921073480" sldId="324"/>
            <ac:picMk id="47" creationId="{C94E93CF-F67F-4E09-9577-FCF40FDDCC3F}"/>
          </ac:picMkLst>
        </pc:picChg>
      </pc:sldChg>
      <pc:sldChg chg="addSp delSp modSp ord">
        <pc:chgData name="Andrea Raso" userId="35234fb4-5e65-4a50-a07c-07e9f162eb34" providerId="ADAL" clId="{3082D607-2B1A-4E28-A9F5-308A84B482A2}" dt="2020-03-31T14:53:55.484" v="3619" actId="20577"/>
        <pc:sldMkLst>
          <pc:docMk/>
          <pc:sldMk cId="3548941852" sldId="325"/>
        </pc:sldMkLst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3" creationId="{0EA8F74E-05AC-4917-9257-42CCCD3756E2}"/>
          </ac:spMkLst>
        </pc:spChg>
        <pc:spChg chg="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9" creationId="{35251022-96CD-412A-8B88-37B091996E7B}"/>
          </ac:spMkLst>
        </pc:spChg>
        <pc:spChg chg="add del mod">
          <ac:chgData name="Andrea Raso" userId="35234fb4-5e65-4a50-a07c-07e9f162eb34" providerId="ADAL" clId="{3082D607-2B1A-4E28-A9F5-308A84B482A2}" dt="2020-03-30T12:29:15.143" v="912" actId="478"/>
          <ac:spMkLst>
            <pc:docMk/>
            <pc:sldMk cId="3548941852" sldId="325"/>
            <ac:spMk id="9" creationId="{6918A937-0DB5-418C-B630-669DAEC965C3}"/>
          </ac:spMkLst>
        </pc:spChg>
        <pc:spChg chg="add mod">
          <ac:chgData name="Andrea Raso" userId="35234fb4-5e65-4a50-a07c-07e9f162eb34" providerId="ADAL" clId="{3082D607-2B1A-4E28-A9F5-308A84B482A2}" dt="2020-03-31T14:53:55.484" v="3619" actId="20577"/>
          <ac:spMkLst>
            <pc:docMk/>
            <pc:sldMk cId="3548941852" sldId="325"/>
            <ac:spMk id="10" creationId="{47260083-ED21-4179-998A-B4DF64AD3749}"/>
          </ac:spMkLst>
        </pc:spChg>
        <pc:spChg chg="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10" creationId="{8B104351-EEDE-4428-A5EE-F503E8081084}"/>
          </ac:spMkLst>
        </pc:spChg>
        <pc:spChg chg="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11" creationId="{AC6CC7E6-6F44-4FF9-BF6D-DCA3B75F242E}"/>
          </ac:spMkLst>
        </pc:spChg>
        <pc:spChg chg="add mod">
          <ac:chgData name="Andrea Raso" userId="35234fb4-5e65-4a50-a07c-07e9f162eb34" providerId="ADAL" clId="{3082D607-2B1A-4E28-A9F5-308A84B482A2}" dt="2020-03-31T14:53:47.118" v="3611" actId="20577"/>
          <ac:spMkLst>
            <pc:docMk/>
            <pc:sldMk cId="3548941852" sldId="325"/>
            <ac:spMk id="12" creationId="{03AFD2F0-63A4-4CE6-B2E2-95BD4018C770}"/>
          </ac:spMkLst>
        </pc:spChg>
        <pc:spChg chg="del mod">
          <ac:chgData name="Andrea Raso" userId="35234fb4-5e65-4a50-a07c-07e9f162eb34" providerId="ADAL" clId="{3082D607-2B1A-4E28-A9F5-308A84B482A2}" dt="2020-03-20T10:21:13.903" v="415" actId="478"/>
          <ac:spMkLst>
            <pc:docMk/>
            <pc:sldMk cId="3548941852" sldId="325"/>
            <ac:spMk id="12" creationId="{2057665A-5C27-4939-967F-290FF060C107}"/>
          </ac:spMkLst>
        </pc:spChg>
        <pc:spChg chg="del mod">
          <ac:chgData name="Andrea Raso" userId="35234fb4-5e65-4a50-a07c-07e9f162eb34" providerId="ADAL" clId="{3082D607-2B1A-4E28-A9F5-308A84B482A2}" dt="2020-03-20T10:20:31.831" v="408" actId="478"/>
          <ac:spMkLst>
            <pc:docMk/>
            <pc:sldMk cId="3548941852" sldId="325"/>
            <ac:spMk id="13" creationId="{3C788B6E-0F3F-45AC-A194-ED1C19F9BBEE}"/>
          </ac:spMkLst>
        </pc:spChg>
        <pc:spChg chg="add mod">
          <ac:chgData name="Andrea Raso" userId="35234fb4-5e65-4a50-a07c-07e9f162eb34" providerId="ADAL" clId="{3082D607-2B1A-4E28-A9F5-308A84B482A2}" dt="2020-03-31T14:53:51.756" v="3615" actId="20577"/>
          <ac:spMkLst>
            <pc:docMk/>
            <pc:sldMk cId="3548941852" sldId="325"/>
            <ac:spMk id="13" creationId="{5A6EC378-1D0A-42EF-AD27-A61506D1621A}"/>
          </ac:spMkLst>
        </pc:spChg>
        <pc:spChg chg="del mod">
          <ac:chgData name="Andrea Raso" userId="35234fb4-5e65-4a50-a07c-07e9f162eb34" providerId="ADAL" clId="{3082D607-2B1A-4E28-A9F5-308A84B482A2}" dt="2020-03-20T10:21:04.439" v="413" actId="478"/>
          <ac:spMkLst>
            <pc:docMk/>
            <pc:sldMk cId="3548941852" sldId="325"/>
            <ac:spMk id="14" creationId="{00CBCBD8-2711-4301-BD10-0BDCE115C42F}"/>
          </ac:spMkLst>
        </pc:spChg>
        <pc:spChg chg="add mod">
          <ac:chgData name="Andrea Raso" userId="35234fb4-5e65-4a50-a07c-07e9f162eb34" providerId="ADAL" clId="{3082D607-2B1A-4E28-A9F5-308A84B482A2}" dt="2020-03-31T14:53:49.494" v="3613" actId="20577"/>
          <ac:spMkLst>
            <pc:docMk/>
            <pc:sldMk cId="3548941852" sldId="325"/>
            <ac:spMk id="14" creationId="{844638E9-8A83-4AE6-AE6B-67A1A977BF10}"/>
          </ac:spMkLst>
        </pc:spChg>
        <pc:spChg chg="add del mod">
          <ac:chgData name="Andrea Raso" userId="35234fb4-5e65-4a50-a07c-07e9f162eb34" providerId="ADAL" clId="{3082D607-2B1A-4E28-A9F5-308A84B482A2}" dt="2020-03-30T12:35:32.087" v="1192" actId="478"/>
          <ac:spMkLst>
            <pc:docMk/>
            <pc:sldMk cId="3548941852" sldId="325"/>
            <ac:spMk id="14" creationId="{E2E89B35-2466-4113-9B14-399C4C04F355}"/>
          </ac:spMkLst>
        </pc:spChg>
        <pc:spChg chg="add del">
          <ac:chgData name="Andrea Raso" userId="35234fb4-5e65-4a50-a07c-07e9f162eb34" providerId="ADAL" clId="{3082D607-2B1A-4E28-A9F5-308A84B482A2}" dt="2020-03-30T12:35:06.136" v="1149"/>
          <ac:spMkLst>
            <pc:docMk/>
            <pc:sldMk cId="3548941852" sldId="325"/>
            <ac:spMk id="15" creationId="{06C2FE20-CC06-4014-8543-CB8B24C734F3}"/>
          </ac:spMkLst>
        </pc:spChg>
        <pc:spChg chg="add mod">
          <ac:chgData name="Andrea Raso" userId="35234fb4-5e65-4a50-a07c-07e9f162eb34" providerId="ADAL" clId="{3082D607-2B1A-4E28-A9F5-308A84B482A2}" dt="2020-03-31T14:53:54.028" v="3617" actId="20577"/>
          <ac:spMkLst>
            <pc:docMk/>
            <pc:sldMk cId="3548941852" sldId="325"/>
            <ac:spMk id="15" creationId="{708C8ADD-2605-4062-9336-9E40D21AF3D7}"/>
          </ac:spMkLst>
        </pc:spChg>
        <pc:spChg chg="add del mod">
          <ac:chgData name="Andrea Raso" userId="35234fb4-5e65-4a50-a07c-07e9f162eb34" providerId="ADAL" clId="{3082D607-2B1A-4E28-A9F5-308A84B482A2}" dt="2020-03-12T08:22:30.191" v="136" actId="478"/>
          <ac:spMkLst>
            <pc:docMk/>
            <pc:sldMk cId="3548941852" sldId="325"/>
            <ac:spMk id="16" creationId="{21E01A32-D24D-4F45-9330-835B2BEDC8B4}"/>
          </ac:spMkLst>
        </pc:spChg>
        <pc:spChg chg="add del mod">
          <ac:chgData name="Andrea Raso" userId="35234fb4-5e65-4a50-a07c-07e9f162eb34" providerId="ADAL" clId="{3082D607-2B1A-4E28-A9F5-308A84B482A2}" dt="2020-03-20T10:06:38.720" v="272" actId="478"/>
          <ac:spMkLst>
            <pc:docMk/>
            <pc:sldMk cId="3548941852" sldId="325"/>
            <ac:spMk id="16" creationId="{CE8ABB47-AACB-4BC9-A40B-320D0EA67ACC}"/>
          </ac:spMkLst>
        </pc:spChg>
        <pc:spChg chg="add mod">
          <ac:chgData name="Andrea Raso" userId="35234fb4-5e65-4a50-a07c-07e9f162eb34" providerId="ADAL" clId="{3082D607-2B1A-4E28-A9F5-308A84B482A2}" dt="2020-03-31T14:52:51.907" v="3599" actId="14100"/>
          <ac:spMkLst>
            <pc:docMk/>
            <pc:sldMk cId="3548941852" sldId="325"/>
            <ac:spMk id="16" creationId="{D7AA11CC-9997-469D-97D3-853F3907EADA}"/>
          </ac:spMkLst>
        </pc:spChg>
        <pc:spChg chg="add del mod">
          <ac:chgData name="Andrea Raso" userId="35234fb4-5e65-4a50-a07c-07e9f162eb34" providerId="ADAL" clId="{3082D607-2B1A-4E28-A9F5-308A84B482A2}" dt="2020-03-20T10:06:37.401" v="271" actId="478"/>
          <ac:spMkLst>
            <pc:docMk/>
            <pc:sldMk cId="3548941852" sldId="325"/>
            <ac:spMk id="17" creationId="{2856E3DA-9DF3-457D-88B2-1A2B34890868}"/>
          </ac:spMkLst>
        </pc:spChg>
        <pc:spChg chg="add del mod">
          <ac:chgData name="Andrea Raso" userId="35234fb4-5e65-4a50-a07c-07e9f162eb34" providerId="ADAL" clId="{3082D607-2B1A-4E28-A9F5-308A84B482A2}" dt="2020-03-12T08:23:15.896" v="148" actId="478"/>
          <ac:spMkLst>
            <pc:docMk/>
            <pc:sldMk cId="3548941852" sldId="325"/>
            <ac:spMk id="17" creationId="{538BFF57-A60E-4FC1-A860-9EE7748932E7}"/>
          </ac:spMkLst>
        </pc:spChg>
        <pc:spChg chg="add del mod">
          <ac:chgData name="Andrea Raso" userId="35234fb4-5e65-4a50-a07c-07e9f162eb34" providerId="ADAL" clId="{3082D607-2B1A-4E28-A9F5-308A84B482A2}" dt="2020-03-30T12:35:30.487" v="1191" actId="478"/>
          <ac:spMkLst>
            <pc:docMk/>
            <pc:sldMk cId="3548941852" sldId="325"/>
            <ac:spMk id="17" creationId="{B5DFBC32-42C1-4E19-983A-0B9AFB17817C}"/>
          </ac:spMkLst>
        </pc:spChg>
        <pc:spChg chg="add del mod">
          <ac:chgData name="Andrea Raso" userId="35234fb4-5e65-4a50-a07c-07e9f162eb34" providerId="ADAL" clId="{3082D607-2B1A-4E28-A9F5-308A84B482A2}" dt="2020-03-20T10:09:57.848" v="322" actId="478"/>
          <ac:spMkLst>
            <pc:docMk/>
            <pc:sldMk cId="3548941852" sldId="325"/>
            <ac:spMk id="18" creationId="{0444816D-F670-4540-853C-45B37D61B52C}"/>
          </ac:spMkLst>
        </pc:spChg>
        <pc:spChg chg="add mod">
          <ac:chgData name="Andrea Raso" userId="35234fb4-5e65-4a50-a07c-07e9f162eb34" providerId="ADAL" clId="{3082D607-2B1A-4E28-A9F5-308A84B482A2}" dt="2020-03-31T14:52:49.585" v="3598" actId="14100"/>
          <ac:spMkLst>
            <pc:docMk/>
            <pc:sldMk cId="3548941852" sldId="325"/>
            <ac:spMk id="18" creationId="{1B264D80-3A8E-4E65-9C05-0712C2C80B61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19" creationId="{1E73DFA1-0E4F-44DD-8D44-9D88EFB8EDF2}"/>
          </ac:spMkLst>
        </pc:spChg>
        <pc:spChg chg="add 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20" creationId="{19ED4940-B982-4DD1-9363-A3ABB5B09F94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21" creationId="{2D69C37D-9AC5-4D7F-8CF4-DF3F48E8AE9C}"/>
          </ac:spMkLst>
        </pc:spChg>
        <pc:spChg chg="add 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22" creationId="{96278A2F-74CC-4B68-9A22-938E813A1104}"/>
          </ac:spMkLst>
        </pc:spChg>
        <pc:spChg chg="add del mod">
          <ac:chgData name="Andrea Raso" userId="35234fb4-5e65-4a50-a07c-07e9f162eb34" providerId="ADAL" clId="{3082D607-2B1A-4E28-A9F5-308A84B482A2}" dt="2020-03-20T10:11:35.572" v="336" actId="478"/>
          <ac:spMkLst>
            <pc:docMk/>
            <pc:sldMk cId="3548941852" sldId="325"/>
            <ac:spMk id="23" creationId="{18ADA7AC-5735-44F4-9B2F-66AF5C81E45A}"/>
          </ac:spMkLst>
        </pc:spChg>
        <pc:spChg chg="add del mod">
          <ac:chgData name="Andrea Raso" userId="35234fb4-5e65-4a50-a07c-07e9f162eb34" providerId="ADAL" clId="{3082D607-2B1A-4E28-A9F5-308A84B482A2}" dt="2020-03-20T10:19:43.639" v="401" actId="478"/>
          <ac:spMkLst>
            <pc:docMk/>
            <pc:sldMk cId="3548941852" sldId="325"/>
            <ac:spMk id="24" creationId="{A70605FD-EE9F-422D-B3EC-AF8BDFEF6037}"/>
          </ac:spMkLst>
        </pc:spChg>
        <pc:spChg chg="add del mod">
          <ac:chgData name="Andrea Raso" userId="35234fb4-5e65-4a50-a07c-07e9f162eb34" providerId="ADAL" clId="{3082D607-2B1A-4E28-A9F5-308A84B482A2}" dt="2020-03-20T10:12:30.272" v="344" actId="478"/>
          <ac:spMkLst>
            <pc:docMk/>
            <pc:sldMk cId="3548941852" sldId="325"/>
            <ac:spMk id="25" creationId="{32922440-80A3-4C24-86D7-D6EA67EF3F5E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5" creationId="{B6305705-1243-4DF2-94FC-D83C8F05CC8A}"/>
          </ac:spMkLst>
        </pc:spChg>
        <pc:spChg chg="add del mod">
          <ac:chgData name="Andrea Raso" userId="35234fb4-5e65-4a50-a07c-07e9f162eb34" providerId="ADAL" clId="{3082D607-2B1A-4E28-A9F5-308A84B482A2}" dt="2020-03-20T10:25:29.638" v="456" actId="478"/>
          <ac:spMkLst>
            <pc:docMk/>
            <pc:sldMk cId="3548941852" sldId="325"/>
            <ac:spMk id="26" creationId="{1981CC89-2AA8-4978-8580-D3AA9A39F758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6" creationId="{88E94E23-975E-4BA5-8F1B-59C87DFDA71F}"/>
          </ac:spMkLst>
        </pc:spChg>
        <pc:spChg chg="add del mod">
          <ac:chgData name="Andrea Raso" userId="35234fb4-5e65-4a50-a07c-07e9f162eb34" providerId="ADAL" clId="{3082D607-2B1A-4E28-A9F5-308A84B482A2}" dt="2020-03-20T10:25:58.454" v="460" actId="478"/>
          <ac:spMkLst>
            <pc:docMk/>
            <pc:sldMk cId="3548941852" sldId="325"/>
            <ac:spMk id="27" creationId="{C68E5296-1CC5-42F3-A883-8ADF3A5EF0D0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7" creationId="{C8FCDE49-906E-4F5A-B6EA-571392418CE4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8" creationId="{02522FF4-F472-4728-A569-01C23A7E25D9}"/>
          </ac:spMkLst>
        </pc:spChg>
        <pc:spChg chg="add del mod">
          <ac:chgData name="Andrea Raso" userId="35234fb4-5e65-4a50-a07c-07e9f162eb34" providerId="ADAL" clId="{3082D607-2B1A-4E28-A9F5-308A84B482A2}" dt="2020-03-20T15:02:26.644" v="472" actId="478"/>
          <ac:spMkLst>
            <pc:docMk/>
            <pc:sldMk cId="3548941852" sldId="325"/>
            <ac:spMk id="28" creationId="{E4C5D21C-9422-414F-87DE-FE89612AC059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9" creationId="{27200CCC-1CD0-43B1-836A-FECDD134FDDF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29" creationId="{C28F8A1F-7B44-400B-A204-5FCF3C78190E}"/>
          </ac:spMkLst>
        </pc:spChg>
        <pc:spChg chg="add mod or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30" creationId="{200B191B-9BCE-465B-801E-E5FA1FEC1D53}"/>
          </ac:spMkLst>
        </pc:spChg>
        <pc:spChg chg="add mod or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31" creationId="{22DBFFAC-E59A-4FF7-AB2B-0378ECBB23F4}"/>
          </ac:spMkLst>
        </pc:spChg>
        <pc:picChg chg="add del mod">
          <ac:chgData name="Andrea Raso" userId="35234fb4-5e65-4a50-a07c-07e9f162eb34" providerId="ADAL" clId="{3082D607-2B1A-4E28-A9F5-308A84B482A2}" dt="2020-03-20T10:05:03.253" v="254"/>
          <ac:picMkLst>
            <pc:docMk/>
            <pc:sldMk cId="3548941852" sldId="325"/>
            <ac:picMk id="3" creationId="{6AC6FF42-F991-4807-B045-A76F76E38B91}"/>
          </ac:picMkLst>
        </pc:picChg>
        <pc:picChg chg="add del mod">
          <ac:chgData name="Andrea Raso" userId="35234fb4-5e65-4a50-a07c-07e9f162eb34" providerId="ADAL" clId="{3082D607-2B1A-4E28-A9F5-308A84B482A2}" dt="2020-03-20T10:06:39.845" v="273" actId="478"/>
          <ac:picMkLst>
            <pc:docMk/>
            <pc:sldMk cId="3548941852" sldId="325"/>
            <ac:picMk id="4" creationId="{C41A37DF-F5B9-4CA9-8390-96EF5F88B268}"/>
          </ac:picMkLst>
        </pc:picChg>
        <pc:picChg chg="add del mod">
          <ac:chgData name="Andrea Raso" userId="35234fb4-5e65-4a50-a07c-07e9f162eb34" providerId="ADAL" clId="{3082D607-2B1A-4E28-A9F5-308A84B482A2}" dt="2020-03-12T08:21:28.302" v="111" actId="478"/>
          <ac:picMkLst>
            <pc:docMk/>
            <pc:sldMk cId="3548941852" sldId="325"/>
            <ac:picMk id="15" creationId="{45561C58-5940-442C-807F-5D345C2D95CC}"/>
          </ac:picMkLst>
        </pc:picChg>
        <pc:picChg chg="add del mod">
          <ac:chgData name="Andrea Raso" userId="35234fb4-5e65-4a50-a07c-07e9f162eb34" providerId="ADAL" clId="{3082D607-2B1A-4E28-A9F5-308A84B482A2}" dt="2020-03-20T10:06:42.951" v="274" actId="478"/>
          <ac:picMkLst>
            <pc:docMk/>
            <pc:sldMk cId="3548941852" sldId="325"/>
            <ac:picMk id="15" creationId="{574DA89B-E3A2-4FA8-8B24-A399429BA163}"/>
          </ac:picMkLst>
        </pc:picChg>
      </pc:sldChg>
      <pc:sldChg chg="add del">
        <pc:chgData name="Andrea Raso" userId="35234fb4-5e65-4a50-a07c-07e9f162eb34" providerId="ADAL" clId="{3082D607-2B1A-4E28-A9F5-308A84B482A2}" dt="2020-03-20T15:53:25.878" v="531"/>
        <pc:sldMkLst>
          <pc:docMk/>
          <pc:sldMk cId="384202824" sldId="326"/>
        </pc:sldMkLst>
      </pc:sldChg>
      <pc:sldChg chg="add del">
        <pc:chgData name="Andrea Raso" userId="35234fb4-5e65-4a50-a07c-07e9f162eb34" providerId="ADAL" clId="{3082D607-2B1A-4E28-A9F5-308A84B482A2}" dt="2020-03-20T15:53:32.770" v="536" actId="2696"/>
        <pc:sldMkLst>
          <pc:docMk/>
          <pc:sldMk cId="4252680915" sldId="326"/>
        </pc:sldMkLst>
      </pc:sldChg>
      <pc:sldChg chg="addSp delSp modSp add ord">
        <pc:chgData name="Andrea Raso" userId="35234fb4-5e65-4a50-a07c-07e9f162eb34" providerId="ADAL" clId="{3082D607-2B1A-4E28-A9F5-308A84B482A2}" dt="2020-03-30T16:02:30.877" v="3365"/>
        <pc:sldMkLst>
          <pc:docMk/>
          <pc:sldMk cId="1119625627" sldId="327"/>
        </pc:sldMkLst>
        <pc:spChg chg="mod">
          <ac:chgData name="Andrea Raso" userId="35234fb4-5e65-4a50-a07c-07e9f162eb34" providerId="ADAL" clId="{3082D607-2B1A-4E28-A9F5-308A84B482A2}" dt="2020-03-30T15:48:01.403" v="3012" actId="20577"/>
          <ac:spMkLst>
            <pc:docMk/>
            <pc:sldMk cId="1119625627" sldId="327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5:50:32.387" v="3189" actId="404"/>
          <ac:spMkLst>
            <pc:docMk/>
            <pc:sldMk cId="1119625627" sldId="327"/>
            <ac:spMk id="19" creationId="{A21EA81B-AB6E-4CF8-92A5-A3536AB09170}"/>
          </ac:spMkLst>
        </pc:spChg>
        <pc:spChg chg="add mod">
          <ac:chgData name="Andrea Raso" userId="35234fb4-5e65-4a50-a07c-07e9f162eb34" providerId="ADAL" clId="{3082D607-2B1A-4E28-A9F5-308A84B482A2}" dt="2020-03-30T15:50:34.934" v="3191" actId="20577"/>
          <ac:spMkLst>
            <pc:docMk/>
            <pc:sldMk cId="1119625627" sldId="327"/>
            <ac:spMk id="20" creationId="{BC8C57CF-1430-42FD-BCBA-CD622965DE20}"/>
          </ac:spMkLst>
        </pc:spChg>
        <pc:picChg chg="del">
          <ac:chgData name="Andrea Raso" userId="35234fb4-5e65-4a50-a07c-07e9f162eb34" providerId="ADAL" clId="{3082D607-2B1A-4E28-A9F5-308A84B482A2}" dt="2020-03-30T15:48:27.915" v="3015" actId="478"/>
          <ac:picMkLst>
            <pc:docMk/>
            <pc:sldMk cId="1119625627" sldId="327"/>
            <ac:picMk id="5" creationId="{F23B5060-2F3D-44C6-83AA-1ACCBB5488CC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7" creationId="{672516E4-2510-4EF8-A8E5-C1F3EB905FD7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9" creationId="{62C9F492-EE46-4869-907E-605490A26AC9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11" creationId="{C85C6016-5E2A-48BD-BC59-BAC88270D62A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14" creationId="{3A6D9F9C-E4A4-4A20-B764-F4F323EE5323}"/>
          </ac:picMkLst>
        </pc:picChg>
        <pc:picChg chg="add del mod">
          <ac:chgData name="Andrea Raso" userId="35234fb4-5e65-4a50-a07c-07e9f162eb34" providerId="ADAL" clId="{3082D607-2B1A-4E28-A9F5-308A84B482A2}" dt="2020-03-30T15:56:54.859" v="3276" actId="478"/>
          <ac:picMkLst>
            <pc:docMk/>
            <pc:sldMk cId="1119625627" sldId="327"/>
            <ac:picMk id="21" creationId="{3524DE2B-D40B-4710-8756-099D0BB1352C}"/>
          </ac:picMkLst>
        </pc:picChg>
        <pc:picChg chg="add del mod">
          <ac:chgData name="Andrea Raso" userId="35234fb4-5e65-4a50-a07c-07e9f162eb34" providerId="ADAL" clId="{3082D607-2B1A-4E28-A9F5-308A84B482A2}" dt="2020-03-30T15:57:16.908" v="3286" actId="478"/>
          <ac:picMkLst>
            <pc:docMk/>
            <pc:sldMk cId="1119625627" sldId="327"/>
            <ac:picMk id="22" creationId="{C94E5D6F-EBB2-44F5-8BB6-9F5E335EDA53}"/>
          </ac:picMkLst>
        </pc:picChg>
        <pc:picChg chg="add del mod">
          <ac:chgData name="Andrea Raso" userId="35234fb4-5e65-4a50-a07c-07e9f162eb34" providerId="ADAL" clId="{3082D607-2B1A-4E28-A9F5-308A84B482A2}" dt="2020-03-30T15:57:05.268" v="3281" actId="478"/>
          <ac:picMkLst>
            <pc:docMk/>
            <pc:sldMk cId="1119625627" sldId="327"/>
            <ac:picMk id="23" creationId="{2726AD83-6262-40CF-9CEC-F83F5A930212}"/>
          </ac:picMkLst>
        </pc:picChg>
        <pc:picChg chg="add del mod">
          <ac:chgData name="Andrea Raso" userId="35234fb4-5e65-4a50-a07c-07e9f162eb34" providerId="ADAL" clId="{3082D607-2B1A-4E28-A9F5-308A84B482A2}" dt="2020-03-30T15:56:40.237" v="3267" actId="478"/>
          <ac:picMkLst>
            <pc:docMk/>
            <pc:sldMk cId="1119625627" sldId="327"/>
            <ac:picMk id="24" creationId="{F5252821-4962-4B09-A03A-E502A4612575}"/>
          </ac:picMkLst>
        </pc:picChg>
        <pc:picChg chg="add del mod">
          <ac:chgData name="Andrea Raso" userId="35234fb4-5e65-4a50-a07c-07e9f162eb34" providerId="ADAL" clId="{3082D607-2B1A-4E28-A9F5-308A84B482A2}" dt="2020-03-30T15:56:43.540" v="3271" actId="478"/>
          <ac:picMkLst>
            <pc:docMk/>
            <pc:sldMk cId="1119625627" sldId="327"/>
            <ac:picMk id="25" creationId="{A4CAFD36-A9F0-47C4-B271-38881695FD43}"/>
          </ac:picMkLst>
        </pc:picChg>
        <pc:picChg chg="add del">
          <ac:chgData name="Andrea Raso" userId="35234fb4-5e65-4a50-a07c-07e9f162eb34" providerId="ADAL" clId="{3082D607-2B1A-4E28-A9F5-308A84B482A2}" dt="2020-03-30T15:56:45.644" v="3273"/>
          <ac:picMkLst>
            <pc:docMk/>
            <pc:sldMk cId="1119625627" sldId="327"/>
            <ac:picMk id="26" creationId="{5713B217-5215-4138-9587-936988CAFCEF}"/>
          </ac:picMkLst>
        </pc:picChg>
        <pc:picChg chg="add mod">
          <ac:chgData name="Andrea Raso" userId="35234fb4-5e65-4a50-a07c-07e9f162eb34" providerId="ADAL" clId="{3082D607-2B1A-4E28-A9F5-308A84B482A2}" dt="2020-03-30T15:57:23.055" v="3291" actId="1076"/>
          <ac:picMkLst>
            <pc:docMk/>
            <pc:sldMk cId="1119625627" sldId="327"/>
            <ac:picMk id="27" creationId="{DF4C0851-1A04-4801-81CF-C9E75D1845AB}"/>
          </ac:picMkLst>
        </pc:picChg>
        <pc:picChg chg="add del">
          <ac:chgData name="Andrea Raso" userId="35234fb4-5e65-4a50-a07c-07e9f162eb34" providerId="ADAL" clId="{3082D607-2B1A-4E28-A9F5-308A84B482A2}" dt="2020-03-30T15:56:57.208" v="3278"/>
          <ac:picMkLst>
            <pc:docMk/>
            <pc:sldMk cId="1119625627" sldId="327"/>
            <ac:picMk id="28" creationId="{24F20C5C-D00D-4662-8FC7-CA0EA2F912D8}"/>
          </ac:picMkLst>
        </pc:picChg>
        <pc:picChg chg="add mod">
          <ac:chgData name="Andrea Raso" userId="35234fb4-5e65-4a50-a07c-07e9f162eb34" providerId="ADAL" clId="{3082D607-2B1A-4E28-A9F5-308A84B482A2}" dt="2020-03-30T15:57:24.442" v="3292" actId="1076"/>
          <ac:picMkLst>
            <pc:docMk/>
            <pc:sldMk cId="1119625627" sldId="327"/>
            <ac:picMk id="29" creationId="{311C5661-84E5-40C0-B423-378118EDFD11}"/>
          </ac:picMkLst>
        </pc:picChg>
        <pc:picChg chg="add del">
          <ac:chgData name="Andrea Raso" userId="35234fb4-5e65-4a50-a07c-07e9f162eb34" providerId="ADAL" clId="{3082D607-2B1A-4E28-A9F5-308A84B482A2}" dt="2020-03-30T15:57:08.372" v="3283"/>
          <ac:picMkLst>
            <pc:docMk/>
            <pc:sldMk cId="1119625627" sldId="327"/>
            <ac:picMk id="30" creationId="{3185D000-7EDA-470D-8EAB-C43C99D95D03}"/>
          </ac:picMkLst>
        </pc:picChg>
        <pc:picChg chg="add mod">
          <ac:chgData name="Andrea Raso" userId="35234fb4-5e65-4a50-a07c-07e9f162eb34" providerId="ADAL" clId="{3082D607-2B1A-4E28-A9F5-308A84B482A2}" dt="2020-03-30T15:57:26.683" v="3293" actId="1076"/>
          <ac:picMkLst>
            <pc:docMk/>
            <pc:sldMk cId="1119625627" sldId="327"/>
            <ac:picMk id="31" creationId="{81BA83B0-3A38-4298-AE2B-602BDCD5B0D1}"/>
          </ac:picMkLst>
        </pc:picChg>
        <pc:picChg chg="add del">
          <ac:chgData name="Andrea Raso" userId="35234fb4-5e65-4a50-a07c-07e9f162eb34" providerId="ADAL" clId="{3082D607-2B1A-4E28-A9F5-308A84B482A2}" dt="2020-03-30T15:57:19.005" v="3288"/>
          <ac:picMkLst>
            <pc:docMk/>
            <pc:sldMk cId="1119625627" sldId="327"/>
            <ac:picMk id="32" creationId="{52298C91-915A-4412-A2F5-71297F4E37F0}"/>
          </ac:picMkLst>
        </pc:picChg>
        <pc:picChg chg="add mod">
          <ac:chgData name="Andrea Raso" userId="35234fb4-5e65-4a50-a07c-07e9f162eb34" providerId="ADAL" clId="{3082D607-2B1A-4E28-A9F5-308A84B482A2}" dt="2020-03-30T15:57:21.603" v="3290" actId="1076"/>
          <ac:picMkLst>
            <pc:docMk/>
            <pc:sldMk cId="1119625627" sldId="327"/>
            <ac:picMk id="33" creationId="{EDEDC668-CADB-4175-AD9E-E35493E1B1B7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47" creationId="{44701246-B405-467F-855E-C6D9880F3B3E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49" creationId="{14457D1A-8120-426B-9640-D08134C82E10}"/>
          </ac:picMkLst>
        </pc:picChg>
        <pc:picChg chg="del">
          <ac:chgData name="Andrea Raso" userId="35234fb4-5e65-4a50-a07c-07e9f162eb34" providerId="ADAL" clId="{3082D607-2B1A-4E28-A9F5-308A84B482A2}" dt="2020-03-30T15:48:24.088" v="3013" actId="478"/>
          <ac:picMkLst>
            <pc:docMk/>
            <pc:sldMk cId="1119625627" sldId="327"/>
            <ac:picMk id="51" creationId="{56B6D713-BF7B-4D5C-A85C-301320C46108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3" creationId="{47B66DF9-B59B-4E71-976F-5AF8AFB6B8D2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5" creationId="{9A27301D-9972-4ACE-B3F8-7C79EE17BDB3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57" creationId="{93FEF001-6AF9-49B2-868A-D0327B636F24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9" creationId="{AEEB5FE1-1D00-427E-BA22-468D2C0A3CBE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61" creationId="{5AD34197-61C1-49BA-B4EA-362E101DC747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63" creationId="{BB7003C0-161C-4628-9D88-5CE30274782E}"/>
          </ac:picMkLst>
        </pc:picChg>
        <pc:picChg chg="del">
          <ac:chgData name="Andrea Raso" userId="35234fb4-5e65-4a50-a07c-07e9f162eb34" providerId="ADAL" clId="{3082D607-2B1A-4E28-A9F5-308A84B482A2}" dt="2020-03-30T15:48:33.917" v="3016" actId="478"/>
          <ac:picMkLst>
            <pc:docMk/>
            <pc:sldMk cId="1119625627" sldId="327"/>
            <ac:picMk id="65" creationId="{C0665E0C-315E-4167-85D0-C37DEFC70E2D}"/>
          </ac:picMkLst>
        </pc:picChg>
      </pc:sldChg>
      <pc:sldChg chg="modSp add del ord">
        <pc:chgData name="Andrea Raso" userId="35234fb4-5e65-4a50-a07c-07e9f162eb34" providerId="ADAL" clId="{3082D607-2B1A-4E28-A9F5-308A84B482A2}" dt="2020-03-22T10:17:42.369" v="669" actId="2696"/>
        <pc:sldMkLst>
          <pc:docMk/>
          <pc:sldMk cId="3542231952" sldId="345"/>
        </pc:sldMkLst>
        <pc:spChg chg="mod">
          <ac:chgData name="Andrea Raso" userId="35234fb4-5e65-4a50-a07c-07e9f162eb34" providerId="ADAL" clId="{3082D607-2B1A-4E28-A9F5-308A84B482A2}" dt="2020-03-22T10:16:28.824" v="662" actId="14100"/>
          <ac:spMkLst>
            <pc:docMk/>
            <pc:sldMk cId="3542231952" sldId="345"/>
            <ac:spMk id="21" creationId="{72906A11-13E8-47DF-A02C-4EAF9F1B2E9D}"/>
          </ac:spMkLst>
        </pc:spChg>
        <pc:picChg chg="mod">
          <ac:chgData name="Andrea Raso" userId="35234fb4-5e65-4a50-a07c-07e9f162eb34" providerId="ADAL" clId="{3082D607-2B1A-4E28-A9F5-308A84B482A2}" dt="2020-03-22T10:16:43.262" v="663" actId="207"/>
          <ac:picMkLst>
            <pc:docMk/>
            <pc:sldMk cId="3542231952" sldId="345"/>
            <ac:picMk id="26" creationId="{16E13EBC-3F12-4924-AD01-C0463A2A245C}"/>
          </ac:picMkLst>
        </pc:picChg>
        <pc:picChg chg="mod">
          <ac:chgData name="Andrea Raso" userId="35234fb4-5e65-4a50-a07c-07e9f162eb34" providerId="ADAL" clId="{3082D607-2B1A-4E28-A9F5-308A84B482A2}" dt="2020-03-22T10:16:47.372" v="664" actId="207"/>
          <ac:picMkLst>
            <pc:docMk/>
            <pc:sldMk cId="3542231952" sldId="345"/>
            <ac:picMk id="38" creationId="{526A9B72-8A00-421B-BD58-B064A3C60BC4}"/>
          </ac:picMkLst>
        </pc:picChg>
      </pc:sldChg>
      <pc:sldChg chg="addSp delSp modSp add del">
        <pc:chgData name="Andrea Raso" userId="35234fb4-5e65-4a50-a07c-07e9f162eb34" providerId="ADAL" clId="{3082D607-2B1A-4E28-A9F5-308A84B482A2}" dt="2020-03-30T15:58:08.638" v="3295" actId="2696"/>
        <pc:sldMkLst>
          <pc:docMk/>
          <pc:sldMk cId="3863488032" sldId="346"/>
        </pc:sldMkLst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2" creationId="{DEAC2BF6-014E-444C-BDBF-FA995D57F731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3" creationId="{E30D04D0-17F9-4341-B85F-BBEAE560CD69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7" creationId="{BE0705C4-3A14-43BB-8347-C447FFB4C143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0" creationId="{3251C63D-1B7C-461A-A4DC-3FB80C74BDA5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1" creationId="{AD45FCB0-B670-4D00-8EB1-5EE1D5CCE01E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4" creationId="{879F833C-9C9A-4553-AC38-C60F691E892B}"/>
          </ac:spMkLst>
        </pc:spChg>
        <pc:picChg chg="add del mod">
          <ac:chgData name="Andrea Raso" userId="35234fb4-5e65-4a50-a07c-07e9f162eb34" providerId="ADAL" clId="{3082D607-2B1A-4E28-A9F5-308A84B482A2}" dt="2020-03-24T09:03:04.440" v="688" actId="478"/>
          <ac:picMkLst>
            <pc:docMk/>
            <pc:sldMk cId="3863488032" sldId="346"/>
            <ac:picMk id="2" creationId="{A45FBFEB-B941-4151-8BD4-CB87FAB94015}"/>
          </ac:picMkLst>
        </pc:picChg>
        <pc:picChg chg="add mod">
          <ac:chgData name="Andrea Raso" userId="35234fb4-5e65-4a50-a07c-07e9f162eb34" providerId="ADAL" clId="{3082D607-2B1A-4E28-A9F5-308A84B482A2}" dt="2020-03-24T09:03:08.929" v="689" actId="1076"/>
          <ac:picMkLst>
            <pc:docMk/>
            <pc:sldMk cId="3863488032" sldId="346"/>
            <ac:picMk id="3" creationId="{63641E80-C386-449C-B18C-1C2920747B66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4" creationId="{EE9302B2-26D8-44DE-93FA-86DC082AD830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5" creationId="{A140F83D-4B89-433C-B175-D79FF429F5B7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6" creationId="{BC9E6E97-B328-40D9-8F87-3E611756B186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8" creationId="{DF60A33C-7FFE-4081-AA38-282944DEABA4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9" creationId="{986E0F59-5E6C-41FF-85C3-0BC2713748E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2" creationId="{F64C173B-829B-4BA8-ADE7-BC2A68CD901E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3" creationId="{D9CD9CD6-348F-472B-BB68-5E07A8B80F6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5" creationId="{EE0FE60C-1585-4858-A36B-0A05B12A58B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6" creationId="{09A75D2D-35F8-49FC-B437-F31C410E443B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7" creationId="{1FD42C35-240D-4814-8CB9-A2444A7466F2}"/>
          </ac:picMkLst>
        </pc:picChg>
        <pc:picChg chg="add del mod">
          <ac:chgData name="Andrea Raso" userId="35234fb4-5e65-4a50-a07c-07e9f162eb34" providerId="ADAL" clId="{3082D607-2B1A-4E28-A9F5-308A84B482A2}" dt="2020-03-22T10:23:16.951" v="675" actId="478"/>
          <ac:picMkLst>
            <pc:docMk/>
            <pc:sldMk cId="3863488032" sldId="346"/>
            <ac:picMk id="18" creationId="{4E1892FB-6C32-4BEF-9E63-DA20E658F5AA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7:11.425" v="874" actId="2696"/>
        <pc:sldMkLst>
          <pc:docMk/>
          <pc:sldMk cId="2101587874" sldId="347"/>
        </pc:sldMkLst>
        <pc:spChg chg="del">
          <ac:chgData name="Andrea Raso" userId="35234fb4-5e65-4a50-a07c-07e9f162eb34" providerId="ADAL" clId="{3082D607-2B1A-4E28-A9F5-308A84B482A2}" dt="2020-03-28T10:44:33.891" v="773" actId="1957"/>
          <ac:spMkLst>
            <pc:docMk/>
            <pc:sldMk cId="2101587874" sldId="347"/>
            <ac:spMk id="3" creationId="{DCF05517-7706-4B66-AD67-88BE721BC853}"/>
          </ac:spMkLst>
        </pc:spChg>
        <pc:spChg chg="add del mod">
          <ac:chgData name="Andrea Raso" userId="35234fb4-5e65-4a50-a07c-07e9f162eb34" providerId="ADAL" clId="{3082D607-2B1A-4E28-A9F5-308A84B482A2}" dt="2020-03-30T12:16:48.654" v="819" actId="1032"/>
          <ac:spMkLst>
            <pc:docMk/>
            <pc:sldMk cId="2101587874" sldId="347"/>
            <ac:spMk id="6" creationId="{E8F8AD82-3D52-421A-9DC5-F862D1B84B45}"/>
          </ac:spMkLst>
        </pc:spChg>
        <pc:spChg chg="add del mod">
          <ac:chgData name="Andrea Raso" userId="35234fb4-5e65-4a50-a07c-07e9f162eb34" providerId="ADAL" clId="{3082D607-2B1A-4E28-A9F5-308A84B482A2}" dt="2020-03-28T10:46:04.812" v="778" actId="1957"/>
          <ac:spMkLst>
            <pc:docMk/>
            <pc:sldMk cId="2101587874" sldId="347"/>
            <ac:spMk id="7" creationId="{4BEB6A2B-E8AF-49DA-BBBA-FC1DFFB0BF53}"/>
          </ac:spMkLst>
        </pc:spChg>
        <pc:spChg chg="add del mod">
          <ac:chgData name="Andrea Raso" userId="35234fb4-5e65-4a50-a07c-07e9f162eb34" providerId="ADAL" clId="{3082D607-2B1A-4E28-A9F5-308A84B482A2}" dt="2020-03-30T12:17:12.571" v="825" actId="1957"/>
          <ac:spMkLst>
            <pc:docMk/>
            <pc:sldMk cId="2101587874" sldId="347"/>
            <ac:spMk id="8" creationId="{3AC6822E-36F9-427F-A62F-2B37E0C6B80E}"/>
          </ac:spMkLst>
        </pc:spChg>
        <pc:spChg chg="add del mod">
          <ac:chgData name="Andrea Raso" userId="35234fb4-5e65-4a50-a07c-07e9f162eb34" providerId="ADAL" clId="{3082D607-2B1A-4E28-A9F5-308A84B482A2}" dt="2020-03-30T12:21:23.098" v="847" actId="1957"/>
          <ac:spMkLst>
            <pc:docMk/>
            <pc:sldMk cId="2101587874" sldId="347"/>
            <ac:spMk id="14" creationId="{E376259B-259F-4B44-904C-67CC17A60770}"/>
          </ac:spMkLst>
        </pc:spChg>
        <pc:graphicFrameChg chg="add del mod">
          <ac:chgData name="Andrea Raso" userId="35234fb4-5e65-4a50-a07c-07e9f162eb34" providerId="ADAL" clId="{3082D607-2B1A-4E28-A9F5-308A84B482A2}" dt="2020-03-30T12:16:37.315" v="815" actId="478"/>
          <ac:graphicFrameMkLst>
            <pc:docMk/>
            <pc:sldMk cId="2101587874" sldId="347"/>
            <ac:graphicFrameMk id="5" creationId="{04F226FA-563E-4D51-85A3-A0E394D66247}"/>
          </ac:graphicFrameMkLst>
        </pc:graphicFrameChg>
        <pc:graphicFrameChg chg="add del mod">
          <ac:chgData name="Andrea Raso" userId="35234fb4-5e65-4a50-a07c-07e9f162eb34" providerId="ADAL" clId="{3082D607-2B1A-4E28-A9F5-308A84B482A2}" dt="2020-03-28T10:45:13.857" v="775" actId="478"/>
          <ac:graphicFrameMkLst>
            <pc:docMk/>
            <pc:sldMk cId="2101587874" sldId="347"/>
            <ac:graphicFrameMk id="6" creationId="{E26955C4-66A6-42E2-825E-19F69B23973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6:52.250" v="820" actId="478"/>
          <ac:graphicFrameMkLst>
            <pc:docMk/>
            <pc:sldMk cId="2101587874" sldId="347"/>
            <ac:graphicFrameMk id="7" creationId="{77EB3FBE-697F-49E4-9EB5-AD280638E064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7:07.893" v="822" actId="1032"/>
          <ac:graphicFrameMkLst>
            <pc:docMk/>
            <pc:sldMk cId="2101587874" sldId="347"/>
            <ac:graphicFrameMk id="9" creationId="{8584DDA4-22A8-4455-9349-977B12731234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6:41.244" v="816" actId="478"/>
          <ac:graphicFrameMkLst>
            <pc:docMk/>
            <pc:sldMk cId="2101587874" sldId="347"/>
            <ac:graphicFrameMk id="10" creationId="{1B5E973B-DD10-4BE4-8601-3FBF4007985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1:18.484" v="845" actId="478"/>
          <ac:graphicFrameMkLst>
            <pc:docMk/>
            <pc:sldMk cId="2101587874" sldId="347"/>
            <ac:graphicFrameMk id="13" creationId="{77A5F971-14DA-45E5-AB86-ED4477E46C15}"/>
          </ac:graphicFrameMkLst>
        </pc:graphicFrameChg>
        <pc:graphicFrameChg chg="add mod">
          <ac:chgData name="Andrea Raso" userId="35234fb4-5e65-4a50-a07c-07e9f162eb34" providerId="ADAL" clId="{3082D607-2B1A-4E28-A9F5-308A84B482A2}" dt="2020-03-30T12:21:31.081" v="848"/>
          <ac:graphicFrameMkLst>
            <pc:docMk/>
            <pc:sldMk cId="2101587874" sldId="347"/>
            <ac:graphicFrameMk id="17" creationId="{2DEE8C5F-FB8B-45DE-A9C9-D3FE3E9EAF84}"/>
          </ac:graphicFrameMkLst>
        </pc:graphicFrameChg>
      </pc:sldChg>
      <pc:sldChg chg="add del">
        <pc:chgData name="Andrea Raso" userId="35234fb4-5e65-4a50-a07c-07e9f162eb34" providerId="ADAL" clId="{3082D607-2B1A-4E28-A9F5-308A84B482A2}" dt="2020-03-27T18:51:24.195" v="692" actId="2696"/>
        <pc:sldMkLst>
          <pc:docMk/>
          <pc:sldMk cId="2870963834" sldId="347"/>
        </pc:sldMkLst>
      </pc:sldChg>
      <pc:sldChg chg="delSp modSp add">
        <pc:chgData name="Andrea Raso" userId="35234fb4-5e65-4a50-a07c-07e9f162eb34" providerId="ADAL" clId="{3082D607-2B1A-4E28-A9F5-308A84B482A2}" dt="2020-03-30T16:02:56.515" v="3366" actId="20577"/>
        <pc:sldMkLst>
          <pc:docMk/>
          <pc:sldMk cId="3751372679" sldId="347"/>
        </pc:sldMkLst>
        <pc:spChg chg="mod">
          <ac:chgData name="Andrea Raso" userId="35234fb4-5e65-4a50-a07c-07e9f162eb34" providerId="ADAL" clId="{3082D607-2B1A-4E28-A9F5-308A84B482A2}" dt="2020-03-30T16:02:56.515" v="3366" actId="20577"/>
          <ac:spMkLst>
            <pc:docMk/>
            <pc:sldMk cId="3751372679" sldId="347"/>
            <ac:spMk id="2" creationId="{CC2ECCE4-A3B2-48E3-AB6B-B408D37A37C9}"/>
          </ac:spMkLst>
        </pc:spChg>
        <pc:spChg chg="del">
          <ac:chgData name="Andrea Raso" userId="35234fb4-5e65-4a50-a07c-07e9f162eb34" providerId="ADAL" clId="{3082D607-2B1A-4E28-A9F5-308A84B482A2}" dt="2020-03-30T16:00:49.086" v="3355"/>
          <ac:spMkLst>
            <pc:docMk/>
            <pc:sldMk cId="3751372679" sldId="347"/>
            <ac:spMk id="3" creationId="{8216E99E-7D4A-4922-89C6-98DFF49736AA}"/>
          </ac:spMkLst>
        </pc:spChg>
      </pc:sldChg>
      <pc:sldChg chg="addSp delSp modSp add del setBg">
        <pc:chgData name="Andrea Raso" userId="35234fb4-5e65-4a50-a07c-07e9f162eb34" providerId="ADAL" clId="{3082D607-2B1A-4E28-A9F5-308A84B482A2}" dt="2020-03-30T15:04:14.490" v="2459" actId="2696"/>
        <pc:sldMkLst>
          <pc:docMk/>
          <pc:sldMk cId="302178543" sldId="348"/>
        </pc:sldMkLst>
        <pc:spChg chg="add mod ord">
          <ac:chgData name="Andrea Raso" userId="35234fb4-5e65-4a50-a07c-07e9f162eb34" providerId="ADAL" clId="{3082D607-2B1A-4E28-A9F5-308A84B482A2}" dt="2020-03-30T12:51:42.119" v="1436" actId="167"/>
          <ac:spMkLst>
            <pc:docMk/>
            <pc:sldMk cId="302178543" sldId="348"/>
            <ac:spMk id="2" creationId="{8CE1328D-95D2-42EF-BC94-BE69CF4FA282}"/>
          </ac:spMkLst>
        </pc:spChg>
        <pc:spChg chg="del">
          <ac:chgData name="Andrea Raso" userId="35234fb4-5e65-4a50-a07c-07e9f162eb34" providerId="ADAL" clId="{3082D607-2B1A-4E28-A9F5-308A84B482A2}" dt="2020-03-30T14:54:30.592" v="2359" actId="478"/>
          <ac:spMkLst>
            <pc:docMk/>
            <pc:sldMk cId="302178543" sldId="348"/>
            <ac:spMk id="11" creationId="{F35C732D-2935-4E7F-9AA8-1A2D76F3DF3F}"/>
          </ac:spMkLst>
        </pc:sp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9" creationId="{39B6E1FE-16AA-4A22-9C75-583BE69384B1}"/>
          </ac:picMkLst>
        </pc:pic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10" creationId="{7F5E6E93-1792-4AA3-9DD8-DCC478A0E5FF}"/>
          </ac:picMkLst>
        </pc:pic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12" creationId="{2F4E45D7-29C6-4897-9092-73546EF6CFB7}"/>
          </ac:picMkLst>
        </pc:picChg>
        <pc:picChg chg="add del mod ord modCrop">
          <ac:chgData name="Andrea Raso" userId="35234fb4-5e65-4a50-a07c-07e9f162eb34" providerId="ADAL" clId="{3082D607-2B1A-4E28-A9F5-308A84B482A2}" dt="2020-03-30T14:54:22.082" v="2357" actId="478"/>
          <ac:picMkLst>
            <pc:docMk/>
            <pc:sldMk cId="302178543" sldId="348"/>
            <ac:picMk id="14" creationId="{0C90A782-9AB0-4146-8C0D-C30865100434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3:36.757" v="857" actId="2696"/>
        <pc:sldMkLst>
          <pc:docMk/>
          <pc:sldMk cId="1048781360" sldId="348"/>
        </pc:sldMkLst>
        <pc:spChg chg="del">
          <ac:chgData name="Andrea Raso" userId="35234fb4-5e65-4a50-a07c-07e9f162eb34" providerId="ADAL" clId="{3082D607-2B1A-4E28-A9F5-308A84B482A2}" dt="2020-03-30T12:18:39.868" v="834" actId="1957"/>
          <ac:spMkLst>
            <pc:docMk/>
            <pc:sldMk cId="1048781360" sldId="348"/>
            <ac:spMk id="3" creationId="{4B1AAE71-510C-4643-8E94-A2F111901E52}"/>
          </ac:spMkLst>
        </pc:spChg>
        <pc:spChg chg="add del mod">
          <ac:chgData name="Andrea Raso" userId="35234fb4-5e65-4a50-a07c-07e9f162eb34" providerId="ADAL" clId="{3082D607-2B1A-4E28-A9F5-308A84B482A2}" dt="2020-03-30T12:23:09.762" v="850" actId="1032"/>
          <ac:spMkLst>
            <pc:docMk/>
            <pc:sldMk cId="1048781360" sldId="348"/>
            <ac:spMk id="7" creationId="{1F89F00B-8ADE-4201-A4A0-201619ECC5A6}"/>
          </ac:spMkLst>
        </pc:spChg>
        <pc:spChg chg="add del mod">
          <ac:chgData name="Andrea Raso" userId="35234fb4-5e65-4a50-a07c-07e9f162eb34" providerId="ADAL" clId="{3082D607-2B1A-4E28-A9F5-308A84B482A2}" dt="2020-03-30T12:23:29.702" v="855" actId="1957"/>
          <ac:spMkLst>
            <pc:docMk/>
            <pc:sldMk cId="1048781360" sldId="348"/>
            <ac:spMk id="9" creationId="{96099DAC-90A0-49B5-9DBD-CA64AF335E42}"/>
          </ac:spMkLst>
        </pc:spChg>
        <pc:spChg chg="add mod">
          <ac:chgData name="Andrea Raso" userId="35234fb4-5e65-4a50-a07c-07e9f162eb34" providerId="ADAL" clId="{3082D607-2B1A-4E28-A9F5-308A84B482A2}" dt="2020-03-30T12:23:35.065" v="856" actId="478"/>
          <ac:spMkLst>
            <pc:docMk/>
            <pc:sldMk cId="1048781360" sldId="348"/>
            <ac:spMk id="13" creationId="{D744A563-7241-4366-9783-32F81C32005C}"/>
          </ac:spMkLst>
        </pc:spChg>
        <pc:graphicFrameChg chg="add del mod">
          <ac:chgData name="Andrea Raso" userId="35234fb4-5e65-4a50-a07c-07e9f162eb34" providerId="ADAL" clId="{3082D607-2B1A-4E28-A9F5-308A84B482A2}" dt="2020-03-30T12:23:05.935" v="849" actId="478"/>
          <ac:graphicFrameMkLst>
            <pc:docMk/>
            <pc:sldMk cId="1048781360" sldId="348"/>
            <ac:graphicFrameMk id="6" creationId="{68096541-ED02-4C0F-A76C-9FB47A3B124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3:24.877" v="852" actId="478"/>
          <ac:graphicFrameMkLst>
            <pc:docMk/>
            <pc:sldMk cId="1048781360" sldId="348"/>
            <ac:graphicFrameMk id="8" creationId="{5CAA00CB-1B77-4CD5-9164-A46F071953AE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3:35.065" v="856" actId="478"/>
          <ac:graphicFrameMkLst>
            <pc:docMk/>
            <pc:sldMk cId="1048781360" sldId="348"/>
            <ac:graphicFrameMk id="12" creationId="{F3A82026-9590-44D8-A855-AC75AAEEB9BD}"/>
          </ac:graphicFrameMkLst>
        </pc:graphicFrameChg>
      </pc:sldChg>
      <pc:sldChg chg="addSp delSp add del setBg">
        <pc:chgData name="Andrea Raso" userId="35234fb4-5e65-4a50-a07c-07e9f162eb34" providerId="ADAL" clId="{3082D607-2B1A-4E28-A9F5-308A84B482A2}" dt="2020-03-30T12:45:20.364" v="1367" actId="2696"/>
        <pc:sldMkLst>
          <pc:docMk/>
          <pc:sldMk cId="2820064846" sldId="348"/>
        </pc:sldMkLst>
        <pc:picChg chg="add del">
          <ac:chgData name="Andrea Raso" userId="35234fb4-5e65-4a50-a07c-07e9f162eb34" providerId="ADAL" clId="{3082D607-2B1A-4E28-A9F5-308A84B482A2}" dt="2020-03-30T12:44:51.488" v="1365"/>
          <ac:picMkLst>
            <pc:docMk/>
            <pc:sldMk cId="2820064846" sldId="348"/>
            <ac:picMk id="4" creationId="{C175F307-6D76-4F01-82D2-67343D53B8B9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7:13.555" v="875" actId="2696"/>
        <pc:sldMkLst>
          <pc:docMk/>
          <pc:sldMk cId="3063424625" sldId="348"/>
        </pc:sldMkLst>
        <pc:spChg chg="del">
          <ac:chgData name="Andrea Raso" userId="35234fb4-5e65-4a50-a07c-07e9f162eb34" providerId="ADAL" clId="{3082D607-2B1A-4E28-A9F5-308A84B482A2}" dt="2020-03-30T12:25:01.077" v="861" actId="1957"/>
          <ac:spMkLst>
            <pc:docMk/>
            <pc:sldMk cId="3063424625" sldId="348"/>
            <ac:spMk id="3" creationId="{31204ADF-E096-4D9B-B528-26282A9A03FF}"/>
          </ac:spMkLst>
        </pc:spChg>
        <pc:graphicFrameChg chg="add mod">
          <ac:chgData name="Andrea Raso" userId="35234fb4-5e65-4a50-a07c-07e9f162eb34" providerId="ADAL" clId="{3082D607-2B1A-4E28-A9F5-308A84B482A2}" dt="2020-03-30T12:25:01.077" v="861" actId="1957"/>
          <ac:graphicFrameMkLst>
            <pc:docMk/>
            <pc:sldMk cId="3063424625" sldId="348"/>
            <ac:graphicFrameMk id="6" creationId="{77B49E9D-6D2A-4159-890B-BBE8648B76C4}"/>
          </ac:graphicFrameMkLst>
        </pc:graphicFrameChg>
      </pc:sldChg>
      <pc:sldChg chg="add del">
        <pc:chgData name="Andrea Raso" userId="35234fb4-5e65-4a50-a07c-07e9f162eb34" providerId="ADAL" clId="{3082D607-2B1A-4E28-A9F5-308A84B482A2}" dt="2020-03-30T12:44:46.967" v="1359"/>
        <pc:sldMkLst>
          <pc:docMk/>
          <pc:sldMk cId="1953553130" sldId="349"/>
        </pc:sldMkLst>
      </pc:sldChg>
      <pc:sldChg chg="add del">
        <pc:chgData name="Andrea Raso" userId="35234fb4-5e65-4a50-a07c-07e9f162eb34" providerId="ADAL" clId="{3082D607-2B1A-4E28-A9F5-308A84B482A2}" dt="2020-03-30T15:59:09.574" v="3299" actId="2696"/>
        <pc:sldMkLst>
          <pc:docMk/>
          <pc:sldMk cId="3377467223" sldId="349"/>
        </pc:sldMkLst>
      </pc:sldChg>
      <pc:sldChg chg="addSp modSp add">
        <pc:chgData name="Andrea Raso" userId="35234fb4-5e65-4a50-a07c-07e9f162eb34" providerId="ADAL" clId="{3082D607-2B1A-4E28-A9F5-308A84B482A2}" dt="2020-03-31T14:46:57.758" v="3519" actId="20577"/>
        <pc:sldMkLst>
          <pc:docMk/>
          <pc:sldMk cId="1629089967" sldId="350"/>
        </pc:sldMkLst>
        <pc:spChg chg="mod">
          <ac:chgData name="Andrea Raso" userId="35234fb4-5e65-4a50-a07c-07e9f162eb34" providerId="ADAL" clId="{3082D607-2B1A-4E28-A9F5-308A84B482A2}" dt="2020-03-31T14:46:57.758" v="3519" actId="20577"/>
          <ac:spMkLst>
            <pc:docMk/>
            <pc:sldMk cId="1629089967" sldId="350"/>
            <ac:spMk id="3" creationId="{070C7EFD-AA96-4C0E-8916-B304EF2B986B}"/>
          </ac:spMkLst>
        </pc:spChg>
        <pc:spChg chg="mod">
          <ac:chgData name="Andrea Raso" userId="35234fb4-5e65-4a50-a07c-07e9f162eb34" providerId="ADAL" clId="{3082D607-2B1A-4E28-A9F5-308A84B482A2}" dt="2020-03-30T16:03:51.509" v="3376" actId="27636"/>
          <ac:spMkLst>
            <pc:docMk/>
            <pc:sldMk cId="1629089967" sldId="350"/>
            <ac:spMk id="4" creationId="{E0725962-77B0-42DC-B8A8-B1CC3C7B483D}"/>
          </ac:spMkLst>
        </pc:spChg>
        <pc:grpChg chg="add mod">
          <ac:chgData name="Andrea Raso" userId="35234fb4-5e65-4a50-a07c-07e9f162eb34" providerId="ADAL" clId="{3082D607-2B1A-4E28-A9F5-308A84B482A2}" dt="2020-03-30T16:01:18.720" v="3359" actId="1076"/>
          <ac:grpSpMkLst>
            <pc:docMk/>
            <pc:sldMk cId="1629089967" sldId="350"/>
            <ac:grpSpMk id="5" creationId="{00E6455F-DB70-4066-9D2B-6E982C3A34BC}"/>
          </ac:grpSpMkLst>
        </pc:grpChg>
      </pc:sldChg>
      <pc:sldChg chg="addSp delSp modSp add">
        <pc:chgData name="Andrea Raso" userId="35234fb4-5e65-4a50-a07c-07e9f162eb34" providerId="ADAL" clId="{3082D607-2B1A-4E28-A9F5-308A84B482A2}" dt="2020-03-30T15:58:15.060" v="3296" actId="478"/>
        <pc:sldMkLst>
          <pc:docMk/>
          <pc:sldMk cId="2437091036" sldId="351"/>
        </pc:sldMkLst>
        <pc:spChg chg="add del">
          <ac:chgData name="Andrea Raso" userId="35234fb4-5e65-4a50-a07c-07e9f162eb34" providerId="ADAL" clId="{3082D607-2B1A-4E28-A9F5-308A84B482A2}" dt="2020-03-30T15:03:37.999" v="2450"/>
          <ac:spMkLst>
            <pc:docMk/>
            <pc:sldMk cId="2437091036" sldId="351"/>
            <ac:spMk id="2" creationId="{9155A432-215E-4E3F-896D-DA37D131DFF1}"/>
          </ac:spMkLst>
        </pc:spChg>
        <pc:spChg chg="add del mod">
          <ac:chgData name="Andrea Raso" userId="35234fb4-5e65-4a50-a07c-07e9f162eb34" providerId="ADAL" clId="{3082D607-2B1A-4E28-A9F5-308A84B482A2}" dt="2020-03-30T15:58:15.060" v="3296" actId="478"/>
          <ac:spMkLst>
            <pc:docMk/>
            <pc:sldMk cId="2437091036" sldId="351"/>
            <ac:spMk id="3" creationId="{D7258E28-329A-4FDC-8E55-355E54D1CFB8}"/>
          </ac:spMkLst>
        </pc:spChg>
        <pc:picChg chg="add del mod">
          <ac:chgData name="Andrea Raso" userId="35234fb4-5e65-4a50-a07c-07e9f162eb34" providerId="ADAL" clId="{3082D607-2B1A-4E28-A9F5-308A84B482A2}" dt="2020-03-30T15:15:34.039" v="2485" actId="478"/>
          <ac:picMkLst>
            <pc:docMk/>
            <pc:sldMk cId="2437091036" sldId="351"/>
            <ac:picMk id="4" creationId="{77CB96AF-7C6D-4F72-86DD-A6087624CE0E}"/>
          </ac:picMkLst>
        </pc:picChg>
      </pc:sldChg>
      <pc:sldChg chg="addSp modSp add del">
        <pc:chgData name="Andrea Raso" userId="35234fb4-5e65-4a50-a07c-07e9f162eb34" providerId="ADAL" clId="{3082D607-2B1A-4E28-A9F5-308A84B482A2}" dt="2020-03-30T15:58:04.878" v="3294" actId="2696"/>
        <pc:sldMkLst>
          <pc:docMk/>
          <pc:sldMk cId="3970374807" sldId="352"/>
        </pc:sldMkLst>
        <pc:picChg chg="add mod modCrop">
          <ac:chgData name="Andrea Raso" userId="35234fb4-5e65-4a50-a07c-07e9f162eb34" providerId="ADAL" clId="{3082D607-2B1A-4E28-A9F5-308A84B482A2}" dt="2020-03-30T15:13:58.535" v="2480" actId="1076"/>
          <ac:picMkLst>
            <pc:docMk/>
            <pc:sldMk cId="3970374807" sldId="352"/>
            <ac:picMk id="3" creationId="{6EFC1496-6C4D-4DA7-B725-41557499CAF3}"/>
          </ac:picMkLst>
        </pc:picChg>
      </pc:sldChg>
      <pc:sldChg chg="addSp modSp add del ord">
        <pc:chgData name="Andrea Raso" userId="35234fb4-5e65-4a50-a07c-07e9f162eb34" providerId="ADAL" clId="{3082D607-2B1A-4E28-A9F5-308A84B482A2}" dt="2020-03-31T11:31:11.068" v="3508" actId="2696"/>
        <pc:sldMkLst>
          <pc:docMk/>
          <pc:sldMk cId="2644579469" sldId="353"/>
        </pc:sldMkLst>
        <pc:picChg chg="add mod">
          <ac:chgData name="Andrea Raso" userId="35234fb4-5e65-4a50-a07c-07e9f162eb34" providerId="ADAL" clId="{3082D607-2B1A-4E28-A9F5-308A84B482A2}" dt="2020-03-30T15:11:35.089" v="2477"/>
          <ac:picMkLst>
            <pc:docMk/>
            <pc:sldMk cId="2644579469" sldId="353"/>
            <ac:picMk id="3" creationId="{ED97D7C8-6F9B-4963-972D-D01E9C51348B}"/>
          </ac:picMkLst>
        </pc:picChg>
      </pc:sldChg>
      <pc:sldChg chg="add del">
        <pc:chgData name="Andrea Raso" userId="35234fb4-5e65-4a50-a07c-07e9f162eb34" providerId="ADAL" clId="{3082D607-2B1A-4E28-A9F5-308A84B482A2}" dt="2020-03-30T16:00:39.835" v="3354"/>
        <pc:sldMkLst>
          <pc:docMk/>
          <pc:sldMk cId="877287010" sldId="354"/>
        </pc:sldMkLst>
      </pc:sldChg>
      <pc:sldChg chg="addSp modSp add">
        <pc:chgData name="Andrea Raso" userId="35234fb4-5e65-4a50-a07c-07e9f162eb34" providerId="ADAL" clId="{3082D607-2B1A-4E28-A9F5-308A84B482A2}" dt="2020-03-31T09:56:43.335" v="3434" actId="1076"/>
        <pc:sldMkLst>
          <pc:docMk/>
          <pc:sldMk cId="1795706036" sldId="354"/>
        </pc:sldMkLst>
        <pc:picChg chg="add mod modCrop">
          <ac:chgData name="Andrea Raso" userId="35234fb4-5e65-4a50-a07c-07e9f162eb34" providerId="ADAL" clId="{3082D607-2B1A-4E28-A9F5-308A84B482A2}" dt="2020-03-31T09:56:37.152" v="3433" actId="14100"/>
          <ac:picMkLst>
            <pc:docMk/>
            <pc:sldMk cId="1795706036" sldId="354"/>
            <ac:picMk id="2" creationId="{44CB8B63-65B9-43CA-8CBC-2C18B99CA324}"/>
          </ac:picMkLst>
        </pc:picChg>
        <pc:picChg chg="add mod">
          <ac:chgData name="Andrea Raso" userId="35234fb4-5e65-4a50-a07c-07e9f162eb34" providerId="ADAL" clId="{3082D607-2B1A-4E28-A9F5-308A84B482A2}" dt="2020-03-31T09:56:43.335" v="3434" actId="1076"/>
          <ac:picMkLst>
            <pc:docMk/>
            <pc:sldMk cId="1795706036" sldId="354"/>
            <ac:picMk id="3" creationId="{8D9AE083-0FB1-4EB6-87D3-AF01E03E54A3}"/>
          </ac:picMkLst>
        </pc:picChg>
      </pc:sldChg>
      <pc:sldMasterChg chg="setBg modSldLayout">
        <pc:chgData name="Andrea Raso" userId="35234fb4-5e65-4a50-a07c-07e9f162eb34" providerId="ADAL" clId="{3082D607-2B1A-4E28-A9F5-308A84B482A2}" dt="2020-04-01T12:42:01.082" v="3651" actId="255"/>
        <pc:sldMasterMkLst>
          <pc:docMk/>
          <pc:sldMasterMk cId="1446354303" sldId="2147483648"/>
        </pc:sldMasterMkLst>
        <pc:sldLayoutChg chg="addSp delSp modSp setBg">
          <pc:chgData name="Andrea Raso" userId="35234fb4-5e65-4a50-a07c-07e9f162eb34" providerId="ADAL" clId="{3082D607-2B1A-4E28-A9F5-308A84B482A2}" dt="2020-03-30T15:10:59.125" v="2476" actId="207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Andrea Raso" userId="35234fb4-5e65-4a50-a07c-07e9f162eb34" providerId="ADAL" clId="{3082D607-2B1A-4E28-A9F5-308A84B482A2}" dt="2020-03-30T15:10:59.125" v="2476" actId="207"/>
            <ac:spMkLst>
              <pc:docMk/>
              <pc:sldMasterMk cId="1446354303" sldId="2147483648"/>
              <pc:sldLayoutMk cId="3794703043" sldId="2147483649"/>
              <ac:spMk id="2" creationId="{3C3C011D-B115-46CE-96EF-7A3663BD6127}"/>
            </ac:spMkLst>
          </pc:spChg>
          <pc:spChg chg="add del mod ord">
            <ac:chgData name="Andrea Raso" userId="35234fb4-5e65-4a50-a07c-07e9f162eb34" providerId="ADAL" clId="{3082D607-2B1A-4E28-A9F5-308A84B482A2}" dt="2020-03-30T12:54:28.841" v="1486" actId="478"/>
            <ac:spMkLst>
              <pc:docMk/>
              <pc:sldMasterMk cId="1446354303" sldId="2147483648"/>
              <pc:sldLayoutMk cId="3794703043" sldId="2147483649"/>
              <ac:spMk id="3" creationId="{FE07C6C6-39D0-4276-851C-DAF3DC11711F}"/>
            </ac:spMkLst>
          </pc:spChg>
          <pc:spChg chg="add mod">
            <ac:chgData name="Andrea Raso" userId="35234fb4-5e65-4a50-a07c-07e9f162eb34" providerId="ADAL" clId="{3082D607-2B1A-4E28-A9F5-308A84B482A2}" dt="2020-03-30T13:34:43.759" v="1868" actId="14100"/>
            <ac:spMkLst>
              <pc:docMk/>
              <pc:sldMasterMk cId="1446354303" sldId="2147483648"/>
              <pc:sldLayoutMk cId="3794703043" sldId="2147483649"/>
              <ac:spMk id="4" creationId="{7E4B5478-0A24-44DB-BB1C-EBCEE9FA0FCF}"/>
            </ac:spMkLst>
          </pc:spChg>
          <pc:spChg chg="add del">
            <ac:chgData name="Andrea Raso" userId="35234fb4-5e65-4a50-a07c-07e9f162eb34" providerId="ADAL" clId="{3082D607-2B1A-4E28-A9F5-308A84B482A2}" dt="2020-03-20T15:05:12.564" v="495" actId="478"/>
            <ac:spMkLst>
              <pc:docMk/>
              <pc:sldMasterMk cId="1446354303" sldId="2147483648"/>
              <pc:sldLayoutMk cId="3794703043" sldId="2147483649"/>
              <ac:spMk id="10" creationId="{B588CB57-3EEB-4D67-856C-2518D2B89EE9}"/>
            </ac:spMkLst>
          </pc:spChg>
          <pc:spChg chg="del mod">
            <ac:chgData name="Andrea Raso" userId="35234fb4-5e65-4a50-a07c-07e9f162eb34" providerId="ADAL" clId="{3082D607-2B1A-4E28-A9F5-308A84B482A2}" dt="2020-03-30T12:56:48.228" v="1519" actId="478"/>
            <ac:spMkLst>
              <pc:docMk/>
              <pc:sldMasterMk cId="1446354303" sldId="2147483648"/>
              <pc:sldLayoutMk cId="3794703043" sldId="2147483649"/>
              <ac:spMk id="12" creationId="{2BA09039-510A-4A66-A2D8-578F4D1D106C}"/>
            </ac:spMkLst>
          </pc:spChg>
          <pc:spChg chg="del mod">
            <ac:chgData name="Andrea Raso" userId="35234fb4-5e65-4a50-a07c-07e9f162eb34" providerId="ADAL" clId="{3082D607-2B1A-4E28-A9F5-308A84B482A2}" dt="2020-03-30T12:56:27.086" v="1514" actId="478"/>
            <ac:spMkLst>
              <pc:docMk/>
              <pc:sldMasterMk cId="1446354303" sldId="2147483648"/>
              <pc:sldLayoutMk cId="3794703043" sldId="2147483649"/>
              <ac:spMk id="13" creationId="{9425D8E0-A8A4-4934-A274-C9F41CBF424B}"/>
            </ac:spMkLst>
          </pc:spChg>
          <pc:spChg chg="mod">
            <ac:chgData name="Andrea Raso" userId="35234fb4-5e65-4a50-a07c-07e9f162eb34" providerId="ADAL" clId="{3082D607-2B1A-4E28-A9F5-308A84B482A2}" dt="2020-03-30T14:40:52.217" v="2303" actId="1035"/>
            <ac:spMkLst>
              <pc:docMk/>
              <pc:sldMasterMk cId="1446354303" sldId="2147483648"/>
              <pc:sldLayoutMk cId="3794703043" sldId="2147483649"/>
              <ac:spMk id="18" creationId="{C0E91B4A-4113-4C32-877C-F90BC345AB68}"/>
            </ac:spMkLst>
          </pc:spChg>
          <pc:spChg chg="add mod">
            <ac:chgData name="Andrea Raso" userId="35234fb4-5e65-4a50-a07c-07e9f162eb34" providerId="ADAL" clId="{3082D607-2B1A-4E28-A9F5-308A84B482A2}" dt="2020-03-30T13:34:53.729" v="1870" actId="14100"/>
            <ac:spMkLst>
              <pc:docMk/>
              <pc:sldMasterMk cId="1446354303" sldId="2147483648"/>
              <pc:sldLayoutMk cId="3794703043" sldId="2147483649"/>
              <ac:spMk id="20" creationId="{1069CEA5-3E5D-4188-BA69-329614F59C26}"/>
            </ac:spMkLst>
          </pc:spChg>
          <pc:spChg chg="add mod">
            <ac:chgData name="Andrea Raso" userId="35234fb4-5e65-4a50-a07c-07e9f162eb34" providerId="ADAL" clId="{3082D607-2B1A-4E28-A9F5-308A84B482A2}" dt="2020-03-30T13:34:45.975" v="1869" actId="1076"/>
            <ac:spMkLst>
              <pc:docMk/>
              <pc:sldMasterMk cId="1446354303" sldId="2147483648"/>
              <pc:sldLayoutMk cId="3794703043" sldId="2147483649"/>
              <ac:spMk id="21" creationId="{7378291B-A4B8-4BB9-9DCD-2DEB9A4EC915}"/>
            </ac:spMkLst>
          </pc:spChg>
          <pc:spChg chg="add del mod">
            <ac:chgData name="Andrea Raso" userId="35234fb4-5e65-4a50-a07c-07e9f162eb34" providerId="ADAL" clId="{3082D607-2B1A-4E28-A9F5-308A84B482A2}" dt="2020-03-30T13:36:34.421" v="1911" actId="14100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  <pc:spChg chg="mod">
            <ac:chgData name="Andrea Raso" userId="35234fb4-5e65-4a50-a07c-07e9f162eb34" providerId="ADAL" clId="{3082D607-2B1A-4E28-A9F5-308A84B482A2}" dt="2020-03-30T13:38:13.739" v="1948" actId="947"/>
            <ac:spMkLst>
              <pc:docMk/>
              <pc:sldMasterMk cId="1446354303" sldId="2147483648"/>
              <pc:sldLayoutMk cId="3794703043" sldId="2147483649"/>
              <ac:spMk id="25" creationId="{C4465966-21E6-49D4-9F01-2D0696BA35E3}"/>
            </ac:spMkLst>
          </pc:spChg>
          <pc:spChg chg="mod">
            <ac:chgData name="Andrea Raso" userId="35234fb4-5e65-4a50-a07c-07e9f162eb34" providerId="ADAL" clId="{3082D607-2B1A-4E28-A9F5-308A84B482A2}" dt="2020-03-30T13:38:31.122" v="1952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  <pc:grpChg chg="add mod ord">
            <ac:chgData name="Andrea Raso" userId="35234fb4-5e65-4a50-a07c-07e9f162eb34" providerId="ADAL" clId="{3082D607-2B1A-4E28-A9F5-308A84B482A2}" dt="2020-03-30T14:34:12.874" v="2054" actId="1076"/>
            <ac:grpSpMkLst>
              <pc:docMk/>
              <pc:sldMasterMk cId="1446354303" sldId="2147483648"/>
              <pc:sldLayoutMk cId="3794703043" sldId="2147483649"/>
              <ac:grpSpMk id="5" creationId="{AFA55541-E607-4F5C-9EEB-142A95CD89FF}"/>
            </ac:grpSpMkLst>
          </pc:grpChg>
          <pc:grpChg chg="add del mod">
            <ac:chgData name="Andrea Raso" userId="35234fb4-5e65-4a50-a07c-07e9f162eb34" providerId="ADAL" clId="{3082D607-2B1A-4E28-A9F5-308A84B482A2}" dt="2020-03-30T13:37:22.931" v="1934" actId="1035"/>
            <ac:grpSpMkLst>
              <pc:docMk/>
              <pc:sldMasterMk cId="1446354303" sldId="2147483648"/>
              <pc:sldLayoutMk cId="3794703043" sldId="2147483649"/>
              <ac:grpSpMk id="24" creationId="{6E80BAC6-0C16-4599-992D-CF6DFCCBAB5B}"/>
            </ac:grpSpMkLst>
          </pc:grpChg>
          <pc:picChg chg="add del mod">
            <ac:chgData name="Andrea Raso" userId="35234fb4-5e65-4a50-a07c-07e9f162eb34" providerId="ADAL" clId="{3082D607-2B1A-4E28-A9F5-308A84B482A2}" dt="2020-03-30T15:10:50.848" v="2475" actId="478"/>
            <ac:picMkLst>
              <pc:docMk/>
              <pc:sldMasterMk cId="1446354303" sldId="2147483648"/>
              <pc:sldLayoutMk cId="3794703043" sldId="2147483649"/>
              <ac:picMk id="6" creationId="{8E82D09B-C9D3-4AA7-9A61-3B05C2DF545F}"/>
            </ac:picMkLst>
          </pc:picChg>
          <pc:picChg chg="add mod">
            <ac:chgData name="Andrea Raso" userId="35234fb4-5e65-4a50-a07c-07e9f162eb34" providerId="ADAL" clId="{3082D607-2B1A-4E28-A9F5-308A84B482A2}" dt="2020-03-30T14:40:58.187" v="2306" actId="1036"/>
            <ac:picMkLst>
              <pc:docMk/>
              <pc:sldMasterMk cId="1446354303" sldId="2147483648"/>
              <pc:sldLayoutMk cId="3794703043" sldId="2147483649"/>
              <ac:picMk id="8" creationId="{CF94DA73-5238-4CA6-AD5D-C97522B255F4}"/>
            </ac:picMkLst>
          </pc:picChg>
          <pc:picChg chg="add mod">
            <ac:chgData name="Andrea Raso" userId="35234fb4-5e65-4a50-a07c-07e9f162eb34" providerId="ADAL" clId="{3082D607-2B1A-4E28-A9F5-308A84B482A2}" dt="2020-03-30T13:36:24.199" v="1910" actId="1076"/>
            <ac:picMkLst>
              <pc:docMk/>
              <pc:sldMasterMk cId="1446354303" sldId="2147483648"/>
              <pc:sldLayoutMk cId="3794703043" sldId="2147483649"/>
              <ac:picMk id="9" creationId="{FB901893-99FB-4770-9C4D-F12C371D9591}"/>
            </ac:picMkLst>
          </pc:picChg>
          <pc:picChg chg="add mod modCrop">
            <ac:chgData name="Andrea Raso" userId="35234fb4-5e65-4a50-a07c-07e9f162eb34" providerId="ADAL" clId="{3082D607-2B1A-4E28-A9F5-308A84B482A2}" dt="2020-03-30T14:52:49.080" v="2352" actId="1035"/>
            <ac:picMkLst>
              <pc:docMk/>
              <pc:sldMasterMk cId="1446354303" sldId="2147483648"/>
              <pc:sldLayoutMk cId="3794703043" sldId="2147483649"/>
              <ac:picMk id="10" creationId="{B5325547-30AC-42BD-A555-3F4C08C93AE3}"/>
            </ac:picMkLst>
          </pc:picChg>
          <pc:picChg chg="del">
            <ac:chgData name="Andrea Raso" userId="35234fb4-5e65-4a50-a07c-07e9f162eb34" providerId="ADAL" clId="{3082D607-2B1A-4E28-A9F5-308A84B482A2}" dt="2020-03-18T10:12:25.055" v="246" actId="478"/>
            <ac:picMkLst>
              <pc:docMk/>
              <pc:sldMasterMk cId="1446354303" sldId="2147483648"/>
              <pc:sldLayoutMk cId="3794703043" sldId="2147483649"/>
              <ac:picMk id="10" creationId="{F6BF7CE1-9C1C-4788-AF1A-AA9B77CEC1A2}"/>
            </ac:picMkLst>
          </pc:picChg>
          <pc:picChg chg="add mod ord modCrop">
            <ac:chgData name="Andrea Raso" userId="35234fb4-5e65-4a50-a07c-07e9f162eb34" providerId="ADAL" clId="{3082D607-2B1A-4E28-A9F5-308A84B482A2}" dt="2020-03-30T13:33:34.667" v="1844" actId="1036"/>
            <ac:picMkLst>
              <pc:docMk/>
              <pc:sldMasterMk cId="1446354303" sldId="2147483648"/>
              <pc:sldLayoutMk cId="3794703043" sldId="2147483649"/>
              <ac:picMk id="11" creationId="{579CBCF3-DF23-474A-A1C7-2F437BE01748}"/>
            </ac:picMkLst>
          </pc:picChg>
          <pc:picChg chg="add del mod modCrop">
            <ac:chgData name="Andrea Raso" userId="35234fb4-5e65-4a50-a07c-07e9f162eb34" providerId="ADAL" clId="{3082D607-2B1A-4E28-A9F5-308A84B482A2}" dt="2020-03-30T12:53:38.174" v="1466" actId="478"/>
            <ac:picMkLst>
              <pc:docMk/>
              <pc:sldMasterMk cId="1446354303" sldId="2147483648"/>
              <pc:sldLayoutMk cId="3794703043" sldId="2147483649"/>
              <ac:picMk id="14" creationId="{3BFEC68F-F5F4-45E4-8006-6A3762CB7D2F}"/>
            </ac:picMkLst>
          </pc:picChg>
          <pc:picChg chg="add del mod modCrop">
            <ac:chgData name="Andrea Raso" userId="35234fb4-5e65-4a50-a07c-07e9f162eb34" providerId="ADAL" clId="{3082D607-2B1A-4E28-A9F5-308A84B482A2}" dt="2020-03-30T12:53:20.222" v="1459" actId="478"/>
            <ac:picMkLst>
              <pc:docMk/>
              <pc:sldMasterMk cId="1446354303" sldId="2147483648"/>
              <pc:sldLayoutMk cId="3794703043" sldId="2147483649"/>
              <ac:picMk id="15" creationId="{8DDD653C-AB07-48AC-BE00-92F74E7AB90E}"/>
            </ac:picMkLst>
          </pc:picChg>
          <pc:picChg chg="mod">
            <ac:chgData name="Andrea Raso" userId="35234fb4-5e65-4a50-a07c-07e9f162eb34" providerId="ADAL" clId="{3082D607-2B1A-4E28-A9F5-308A84B482A2}" dt="2020-03-30T14:52:34.507" v="2335" actId="1036"/>
            <ac:picMkLst>
              <pc:docMk/>
              <pc:sldMasterMk cId="1446354303" sldId="2147483648"/>
              <pc:sldLayoutMk cId="3794703043" sldId="2147483649"/>
              <ac:picMk id="16" creationId="{E2447C2A-FFA6-4174-90B1-18B65F7B8BDA}"/>
            </ac:picMkLst>
          </pc:picChg>
          <pc:picChg chg="del mod">
            <ac:chgData name="Andrea Raso" userId="35234fb4-5e65-4a50-a07c-07e9f162eb34" providerId="ADAL" clId="{3082D607-2B1A-4E28-A9F5-308A84B482A2}" dt="2020-03-30T14:39:31.327" v="2253" actId="478"/>
            <ac:picMkLst>
              <pc:docMk/>
              <pc:sldMasterMk cId="1446354303" sldId="2147483648"/>
              <pc:sldLayoutMk cId="3794703043" sldId="2147483649"/>
              <ac:picMk id="17" creationId="{6AF64A2B-B5C8-4776-ADCF-14E330B18834}"/>
            </ac:picMkLst>
          </pc:picChg>
          <pc:picChg chg="add del">
            <ac:chgData name="Andrea Raso" userId="35234fb4-5e65-4a50-a07c-07e9f162eb34" providerId="ADAL" clId="{3082D607-2B1A-4E28-A9F5-308A84B482A2}" dt="2020-03-30T12:55:06.046" v="1492" actId="478"/>
            <ac:picMkLst>
              <pc:docMk/>
              <pc:sldMasterMk cId="1446354303" sldId="2147483648"/>
              <pc:sldLayoutMk cId="3794703043" sldId="2147483649"/>
              <ac:picMk id="19" creationId="{83804EC0-758B-4997-B288-061380F96F1E}"/>
            </ac:picMkLst>
          </pc:picChg>
          <pc:picChg chg="add del mod">
            <ac:chgData name="Andrea Raso" userId="35234fb4-5e65-4a50-a07c-07e9f162eb34" providerId="ADAL" clId="{3082D607-2B1A-4E28-A9F5-308A84B482A2}" dt="2020-03-30T13:29:13.569" v="1761" actId="478"/>
            <ac:picMkLst>
              <pc:docMk/>
              <pc:sldMasterMk cId="1446354303" sldId="2147483648"/>
              <pc:sldLayoutMk cId="3794703043" sldId="2147483649"/>
              <ac:picMk id="22" creationId="{01FE81C0-DCF7-4E8E-B190-04D39BAC66D6}"/>
            </ac:picMkLst>
          </pc:picChg>
          <pc:cxnChg chg="add del mod">
            <ac:chgData name="Andrea Raso" userId="35234fb4-5e65-4a50-a07c-07e9f162eb34" providerId="ADAL" clId="{3082D607-2B1A-4E28-A9F5-308A84B482A2}" dt="2020-03-30T14:52:52.314" v="2353" actId="478"/>
            <ac:cxnSpMkLst>
              <pc:docMk/>
              <pc:sldMasterMk cId="1446354303" sldId="2147483648"/>
              <pc:sldLayoutMk cId="3794703043" sldId="2147483649"/>
              <ac:cxnSpMk id="28" creationId="{2ECA42AB-B166-4588-8CF0-7D8ECFC61478}"/>
            </ac:cxnSpMkLst>
          </pc:cxnChg>
        </pc:sldLayoutChg>
        <pc:sldLayoutChg chg="addSp delSp modSp setBg">
          <pc:chgData name="Andrea Raso" userId="35234fb4-5e65-4a50-a07c-07e9f162eb34" providerId="ADAL" clId="{3082D607-2B1A-4E28-A9F5-308A84B482A2}" dt="2020-03-30T16:03:31.107" v="3375" actId="14100"/>
          <pc:sldLayoutMkLst>
            <pc:docMk/>
            <pc:sldMasterMk cId="1446354303" sldId="2147483648"/>
            <pc:sldLayoutMk cId="3376375127" sldId="2147483650"/>
          </pc:sldLayoutMkLst>
          <pc:spChg chg="mod">
            <ac:chgData name="Andrea Raso" userId="35234fb4-5e65-4a50-a07c-07e9f162eb34" providerId="ADAL" clId="{3082D607-2B1A-4E28-A9F5-308A84B482A2}" dt="2020-03-30T14:58:58.664" v="2421" actId="255"/>
            <ac:spMkLst>
              <pc:docMk/>
              <pc:sldMasterMk cId="1446354303" sldId="2147483648"/>
              <pc:sldLayoutMk cId="3376375127" sldId="2147483650"/>
              <ac:spMk id="3" creationId="{09C0FA13-F3CC-4444-93B8-DFA12EDFADAA}"/>
            </ac:spMkLst>
          </pc:spChg>
          <pc:spChg chg="del">
            <ac:chgData name="Andrea Raso" userId="35234fb4-5e65-4a50-a07c-07e9f162eb34" providerId="ADAL" clId="{3082D607-2B1A-4E28-A9F5-308A84B482A2}" dt="2020-03-30T14:56:28.335" v="2365" actId="478"/>
            <ac:spMkLst>
              <pc:docMk/>
              <pc:sldMasterMk cId="1446354303" sldId="2147483648"/>
              <pc:sldLayoutMk cId="3376375127" sldId="2147483650"/>
              <ac:spMk id="4" creationId="{33BAF8C1-70A5-4E16-94C6-644A9C2F6182}"/>
            </ac:spMkLst>
          </pc:spChg>
          <pc:spChg chg="add del mod">
            <ac:chgData name="Andrea Raso" userId="35234fb4-5e65-4a50-a07c-07e9f162eb34" providerId="ADAL" clId="{3082D607-2B1A-4E28-A9F5-308A84B482A2}" dt="2020-03-30T14:57:59.843" v="2384" actId="478"/>
            <ac:spMkLst>
              <pc:docMk/>
              <pc:sldMasterMk cId="1446354303" sldId="2147483648"/>
              <pc:sldLayoutMk cId="3376375127" sldId="2147483650"/>
              <ac:spMk id="5" creationId="{14A92473-476E-40E4-BEEE-BCF7A8C9F42E}"/>
            </ac:spMkLst>
          </pc:spChg>
          <pc:spChg chg="del">
            <ac:chgData name="Andrea Raso" userId="35234fb4-5e65-4a50-a07c-07e9f162eb34" providerId="ADAL" clId="{3082D607-2B1A-4E28-A9F5-308A84B482A2}" dt="2020-03-30T14:56:34.009" v="2368" actId="478"/>
            <ac:spMkLst>
              <pc:docMk/>
              <pc:sldMasterMk cId="1446354303" sldId="2147483648"/>
              <pc:sldLayoutMk cId="3376375127" sldId="2147483650"/>
              <ac:spMk id="6" creationId="{3C29A89A-9C53-41B9-A014-3A1A63DE7FF6}"/>
            </ac:spMkLst>
          </pc:spChg>
          <pc:spChg chg="mod">
            <ac:chgData name="Andrea Raso" userId="35234fb4-5e65-4a50-a07c-07e9f162eb34" providerId="ADAL" clId="{3082D607-2B1A-4E28-A9F5-308A84B482A2}" dt="2020-03-20T15:05:16.129" v="496" actId="207"/>
            <ac:spMkLst>
              <pc:docMk/>
              <pc:sldMasterMk cId="1446354303" sldId="2147483648"/>
              <pc:sldLayoutMk cId="3376375127" sldId="2147483650"/>
              <ac:spMk id="7" creationId="{E66503BD-84A8-4E73-A36B-78C524FE386A}"/>
            </ac:spMkLst>
          </pc:spChg>
          <pc:spChg chg="add mod">
            <ac:chgData name="Andrea Raso" userId="35234fb4-5e65-4a50-a07c-07e9f162eb34" providerId="ADAL" clId="{3082D607-2B1A-4E28-A9F5-308A84B482A2}" dt="2020-03-30T16:03:31.107" v="3375" actId="14100"/>
            <ac:spMkLst>
              <pc:docMk/>
              <pc:sldMasterMk cId="1446354303" sldId="2147483648"/>
              <pc:sldLayoutMk cId="3376375127" sldId="2147483650"/>
              <ac:spMk id="9" creationId="{521746AD-D4E2-4886-8861-356AADC2F5BF}"/>
            </ac:spMkLst>
          </pc:spChg>
        </pc:sldLayoutChg>
        <pc:sldLayoutChg chg="delSp modSp setBg">
          <pc:chgData name="Andrea Raso" userId="35234fb4-5e65-4a50-a07c-07e9f162eb34" providerId="ADAL" clId="{3082D607-2B1A-4E28-A9F5-308A84B482A2}" dt="2020-03-30T15:00:25.699" v="2428" actId="948"/>
          <pc:sldLayoutMkLst>
            <pc:docMk/>
            <pc:sldMasterMk cId="1446354303" sldId="2147483648"/>
            <pc:sldLayoutMk cId="695200994" sldId="2147483651"/>
          </pc:sldLayoutMkLst>
          <pc:spChg chg="mod">
            <ac:chgData name="Andrea Raso" userId="35234fb4-5e65-4a50-a07c-07e9f162eb34" providerId="ADAL" clId="{3082D607-2B1A-4E28-A9F5-308A84B482A2}" dt="2020-03-30T15:00:25.699" v="2428" actId="948"/>
            <ac:spMkLst>
              <pc:docMk/>
              <pc:sldMasterMk cId="1446354303" sldId="2147483648"/>
              <pc:sldLayoutMk cId="695200994" sldId="2147483651"/>
              <ac:spMk id="2" creationId="{6EE6193A-7BF9-4454-886A-BE4A1730071E}"/>
            </ac:spMkLst>
          </pc:spChg>
          <pc:spChg chg="del">
            <ac:chgData name="Andrea Raso" userId="35234fb4-5e65-4a50-a07c-07e9f162eb34" providerId="ADAL" clId="{3082D607-2B1A-4E28-A9F5-308A84B482A2}" dt="2020-03-30T14:59:08.361" v="2422" actId="478"/>
            <ac:spMkLst>
              <pc:docMk/>
              <pc:sldMasterMk cId="1446354303" sldId="2147483648"/>
              <pc:sldLayoutMk cId="695200994" sldId="2147483651"/>
              <ac:spMk id="3" creationId="{CA17F126-72BB-488B-B893-2A0BB576FF30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4" creationId="{A5B80B00-7BBF-41B1-BE89-8B0FBE16973C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5" creationId="{25B76AE9-9D15-446D-A9C6-2CDE57649AE2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6" creationId="{754D7619-DD75-40DB-A9E0-453AD095022A}"/>
            </ac:spMkLst>
          </pc:spChg>
          <pc:spChg chg="mod">
            <ac:chgData name="Andrea Raso" userId="35234fb4-5e65-4a50-a07c-07e9f162eb34" providerId="ADAL" clId="{3082D607-2B1A-4E28-A9F5-308A84B482A2}" dt="2020-03-28T10:34:02.287" v="702" actId="207"/>
            <ac:spMkLst>
              <pc:docMk/>
              <pc:sldMasterMk cId="1446354303" sldId="2147483648"/>
              <pc:sldLayoutMk cId="695200994" sldId="2147483651"/>
              <ac:spMk id="14" creationId="{835EF863-7FFF-4335-AB7D-2763D08BE336}"/>
            </ac:spMkLst>
          </pc:spChg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3532984719" sldId="2147483652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753380992" sldId="2147483653"/>
          </pc:sldLayoutMkLst>
        </pc:sldLayoutChg>
        <pc:sldLayoutChg chg="addSp delSp modSp setBg">
          <pc:chgData name="Andrea Raso" userId="35234fb4-5e65-4a50-a07c-07e9f162eb34" providerId="ADAL" clId="{3082D607-2B1A-4E28-A9F5-308A84B482A2}" dt="2020-04-01T12:42:01.082" v="3651" actId="255"/>
          <pc:sldLayoutMkLst>
            <pc:docMk/>
            <pc:sldMasterMk cId="1446354303" sldId="2147483648"/>
            <pc:sldLayoutMk cId="2538870742" sldId="2147483654"/>
          </pc:sldLayoutMkLst>
          <pc:spChg chg="add mod">
            <ac:chgData name="Andrea Raso" userId="35234fb4-5e65-4a50-a07c-07e9f162eb34" providerId="ADAL" clId="{3082D607-2B1A-4E28-A9F5-308A84B482A2}" dt="2020-03-31T10:05:13.260" v="3505" actId="1076"/>
            <ac:spMkLst>
              <pc:docMk/>
              <pc:sldMasterMk cId="1446354303" sldId="2147483648"/>
              <pc:sldLayoutMk cId="2538870742" sldId="2147483654"/>
              <ac:spMk id="2" creationId="{241B590E-3D49-406C-9882-BAF69EF9E596}"/>
            </ac:spMkLst>
          </pc:spChg>
          <pc:spChg chg="del">
            <ac:chgData name="Andrea Raso" userId="35234fb4-5e65-4a50-a07c-07e9f162eb34" providerId="ADAL" clId="{3082D607-2B1A-4E28-A9F5-308A84B482A2}" dt="2020-03-30T14:56:11.871" v="2361" actId="478"/>
            <ac:spMkLst>
              <pc:docMk/>
              <pc:sldMasterMk cId="1446354303" sldId="2147483648"/>
              <pc:sldLayoutMk cId="2538870742" sldId="2147483654"/>
              <ac:spMk id="2" creationId="{998357E1-047A-48D7-AF84-834E7008B69B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54"/>
              <ac:spMk id="3" creationId="{ADFD6A42-D051-43A0-861F-5C0E27DBACF3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54"/>
              <ac:spMk id="4" creationId="{DA2DDFD5-AF61-46B5-8E4D-384164E4D934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54"/>
              <ac:spMk id="5" creationId="{381F6CEE-0DB7-4838-9C97-3EAFD283CD3C}"/>
            </ac:spMkLst>
          </pc:spChg>
          <pc:spChg chg="add del">
            <ac:chgData name="Andrea Raso" userId="35234fb4-5e65-4a50-a07c-07e9f162eb34" providerId="ADAL" clId="{3082D607-2B1A-4E28-A9F5-308A84B482A2}" dt="2020-03-30T15:01:03.474" v="2429" actId="478"/>
            <ac:spMkLst>
              <pc:docMk/>
              <pc:sldMasterMk cId="1446354303" sldId="2147483648"/>
              <pc:sldLayoutMk cId="2538870742" sldId="2147483654"/>
              <ac:spMk id="7" creationId="{7129CF99-A802-4C97-ACF5-54C08760175E}"/>
            </ac:spMkLst>
          </pc:spChg>
          <pc:spChg chg="add mod">
            <ac:chgData name="Andrea Raso" userId="35234fb4-5e65-4a50-a07c-07e9f162eb34" providerId="ADAL" clId="{3082D607-2B1A-4E28-A9F5-308A84B482A2}" dt="2020-04-01T12:42:01.082" v="3651" actId="255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add del">
            <ac:chgData name="Andrea Raso" userId="35234fb4-5e65-4a50-a07c-07e9f162eb34" providerId="ADAL" clId="{3082D607-2B1A-4E28-A9F5-308A84B482A2}" dt="2020-03-30T15:17:03.906" v="2505" actId="478"/>
            <ac:spMkLst>
              <pc:docMk/>
              <pc:sldMasterMk cId="1446354303" sldId="2147483648"/>
              <pc:sldLayoutMk cId="2538870742" sldId="2147483654"/>
              <ac:spMk id="9" creationId="{29DAE55F-89CF-4413-B167-618C24E7BE69}"/>
            </ac:spMkLst>
          </pc:spChg>
          <pc:spChg chg="del">
            <ac:chgData name="Andrea Raso" userId="35234fb4-5e65-4a50-a07c-07e9f162eb34" providerId="ADAL" clId="{3082D607-2B1A-4E28-A9F5-308A84B482A2}" dt="2020-03-30T15:01:42.153" v="2440" actId="478"/>
            <ac:spMkLst>
              <pc:docMk/>
              <pc:sldMasterMk cId="1446354303" sldId="2147483648"/>
              <pc:sldLayoutMk cId="2538870742" sldId="2147483654"/>
              <ac:spMk id="13" creationId="{0F1BDAE8-B9CB-42F1-8098-E3FC9A61A187}"/>
            </ac:spMkLst>
          </pc:spChg>
          <pc:spChg chg="del">
            <ac:chgData name="Andrea Raso" userId="35234fb4-5e65-4a50-a07c-07e9f162eb34" providerId="ADAL" clId="{3082D607-2B1A-4E28-A9F5-308A84B482A2}" dt="2020-03-30T15:01:47.158" v="2441" actId="478"/>
            <ac:spMkLst>
              <pc:docMk/>
              <pc:sldMasterMk cId="1446354303" sldId="2147483648"/>
              <pc:sldLayoutMk cId="2538870742" sldId="2147483654"/>
              <ac:spMk id="15" creationId="{CAE65B38-29C5-438F-8568-9A536ABA8D32}"/>
            </ac:spMkLst>
          </pc:spChg>
          <pc:spChg chg="add">
            <ac:chgData name="Andrea Raso" userId="35234fb4-5e65-4a50-a07c-07e9f162eb34" providerId="ADAL" clId="{3082D607-2B1A-4E28-A9F5-308A84B482A2}" dt="2020-03-30T15:01:08.064" v="2431"/>
            <ac:spMkLst>
              <pc:docMk/>
              <pc:sldMasterMk cId="1446354303" sldId="2147483648"/>
              <pc:sldLayoutMk cId="2538870742" sldId="2147483654"/>
              <ac:spMk id="17" creationId="{FC7ED80B-B2F9-458E-8D52-748F96F9BF38}"/>
            </ac:spMkLst>
          </pc:spChg>
          <pc:spChg chg="add mod">
            <ac:chgData name="Andrea Raso" userId="35234fb4-5e65-4a50-a07c-07e9f162eb34" providerId="ADAL" clId="{3082D607-2B1A-4E28-A9F5-308A84B482A2}" dt="2020-03-31T11:08:05.314" v="3506"/>
            <ac:spMkLst>
              <pc:docMk/>
              <pc:sldMasterMk cId="1446354303" sldId="2147483648"/>
              <pc:sldLayoutMk cId="2538870742" sldId="2147483654"/>
              <ac:spMk id="18" creationId="{CF5A6128-BD4A-4922-A5AD-878352D0ED22}"/>
            </ac:spMkLst>
          </pc:spChg>
          <pc:spChg chg="add del mod">
            <ac:chgData name="Andrea Raso" userId="35234fb4-5e65-4a50-a07c-07e9f162eb34" providerId="ADAL" clId="{3082D607-2B1A-4E28-A9F5-308A84B482A2}" dt="2020-03-30T15:31:53.191" v="2602" actId="478"/>
            <ac:spMkLst>
              <pc:docMk/>
              <pc:sldMasterMk cId="1446354303" sldId="2147483648"/>
              <pc:sldLayoutMk cId="2538870742" sldId="2147483654"/>
              <ac:spMk id="21" creationId="{0D8C081E-D1F8-41D9-B8A6-BFEC014A9609}"/>
            </ac:spMkLst>
          </pc:spChg>
          <pc:spChg chg="add mod">
            <ac:chgData name="Andrea Raso" userId="35234fb4-5e65-4a50-a07c-07e9f162eb34" providerId="ADAL" clId="{3082D607-2B1A-4E28-A9F5-308A84B482A2}" dt="2020-03-31T11:08:13.601" v="3507"/>
            <ac:spMkLst>
              <pc:docMk/>
              <pc:sldMasterMk cId="1446354303" sldId="2147483648"/>
              <pc:sldLayoutMk cId="2538870742" sldId="2147483654"/>
              <ac:spMk id="21" creationId="{9A99680F-B7B6-4B36-8D89-6A45463F9496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54"/>
              <ac:spMk id="36" creationId="{4C05C40A-4F15-4336-9A8C-81649CBE7DAB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54"/>
              <ac:spMk id="37" creationId="{B94CB3F7-C71A-49E3-B5F5-B92B16FDD8A3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54"/>
              <ac:spMk id="38" creationId="{598BBA28-CC86-496E-9DAF-35C7B3516147}"/>
            </ac:spMkLst>
          </pc:spChg>
          <pc:grpChg chg="add del">
            <ac:chgData name="Andrea Raso" userId="35234fb4-5e65-4a50-a07c-07e9f162eb34" providerId="ADAL" clId="{3082D607-2B1A-4E28-A9F5-308A84B482A2}" dt="2020-03-30T15:01:22.492" v="2436" actId="478"/>
            <ac:grpSpMkLst>
              <pc:docMk/>
              <pc:sldMasterMk cId="1446354303" sldId="2147483648"/>
              <pc:sldLayoutMk cId="2538870742" sldId="2147483654"/>
              <ac:grpSpMk id="11" creationId="{F3D0C953-9389-45E0-855C-7A7521BE1AA3}"/>
            </ac:grpSpMkLst>
          </pc:grpChg>
          <pc:grpChg chg="add del">
            <ac:chgData name="Andrea Raso" userId="35234fb4-5e65-4a50-a07c-07e9f162eb34" providerId="ADAL" clId="{3082D607-2B1A-4E28-A9F5-308A84B482A2}" dt="2020-03-30T15:22:36.848" v="2510"/>
            <ac:grpSpMkLst>
              <pc:docMk/>
              <pc:sldMasterMk cId="1446354303" sldId="2147483648"/>
              <pc:sldLayoutMk cId="2538870742" sldId="2147483654"/>
              <ac:grpSpMk id="23" creationId="{7FB4A57E-7D7C-45A3-A58F-FE2353D8DDAD}"/>
            </ac:grpSpMkLst>
          </pc:grpChg>
          <pc:picChg chg="add del mod">
            <ac:chgData name="Andrea Raso" userId="35234fb4-5e65-4a50-a07c-07e9f162eb34" providerId="ADAL" clId="{3082D607-2B1A-4E28-A9F5-308A84B482A2}" dt="2020-03-30T15:01:27.728" v="2438" actId="478"/>
            <ac:picMkLst>
              <pc:docMk/>
              <pc:sldMasterMk cId="1446354303" sldId="2147483648"/>
              <pc:sldLayoutMk cId="2538870742" sldId="2147483654"/>
              <ac:picMk id="6" creationId="{056280AC-A06A-4668-8B48-423CB8AAC77B}"/>
            </ac:picMkLst>
          </pc:picChg>
          <pc:picChg chg="add mod or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10" creationId="{7EDE1C8D-7348-4589-B7EA-3794204625A7}"/>
            </ac:picMkLst>
          </pc:picChg>
          <pc:picChg chg="mod modCrop">
            <ac:chgData name="Andrea Raso" userId="35234fb4-5e65-4a50-a07c-07e9f162eb34" providerId="ADAL" clId="{3082D607-2B1A-4E28-A9F5-308A84B482A2}" dt="2020-03-30T15:02:06.736" v="2444" actId="14100"/>
            <ac:picMkLst>
              <pc:docMk/>
              <pc:sldMasterMk cId="1446354303" sldId="2147483648"/>
              <pc:sldLayoutMk cId="2538870742" sldId="2147483654"/>
              <ac:picMk id="12" creationId="{A4B466F2-8524-41E9-9C2D-8EB144D5A46B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54"/>
              <ac:picMk id="16" creationId="{A365E60A-4E98-4891-AB22-ECD65C1F7DD5}"/>
            </ac:picMkLst>
          </pc:picChg>
          <pc:picChg chg="add del">
            <ac:chgData name="Andrea Raso" userId="35234fb4-5e65-4a50-a07c-07e9f162eb34" providerId="ADAL" clId="{3082D607-2B1A-4E28-A9F5-308A84B482A2}" dt="2020-03-30T15:01:32.961" v="2439" actId="478"/>
            <ac:picMkLst>
              <pc:docMk/>
              <pc:sldMasterMk cId="1446354303" sldId="2147483648"/>
              <pc:sldLayoutMk cId="2538870742" sldId="2147483654"/>
              <ac:picMk id="18" creationId="{1ECA5FE9-3488-4339-9677-EE5BB5B247EF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54"/>
              <ac:picMk id="19" creationId="{CEFAA0F9-AE80-4B49-A52F-8F1A3137C76D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54"/>
              <ac:picMk id="20" creationId="{5192140F-B351-40A8-8DE1-4FC49EFF7421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22" creationId="{7A340955-E014-4AF4-8BD8-709C627DE230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27" creationId="{6F0C2120-2491-4B46-94B2-3228F0176D64}"/>
            </ac:picMkLst>
          </pc:picChg>
          <pc:picChg chg="add del">
            <ac:chgData name="Andrea Raso" userId="35234fb4-5e65-4a50-a07c-07e9f162eb34" providerId="ADAL" clId="{3082D607-2B1A-4E28-A9F5-308A84B482A2}" dt="2020-03-30T15:23:47.125" v="2515"/>
            <ac:picMkLst>
              <pc:docMk/>
              <pc:sldMasterMk cId="1446354303" sldId="2147483648"/>
              <pc:sldLayoutMk cId="2538870742" sldId="2147483654"/>
              <ac:picMk id="28" creationId="{C39DD825-BA7D-473E-8086-E09A2F5B3D7F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29" creationId="{559EADA7-7FEA-4A10-8984-F0E1B2FD553C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30" creationId="{AD68355D-872A-4836-869D-D23A3321515D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31" creationId="{E087A072-AC6F-4E8B-81EE-898F747AB8B8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32" creationId="{70A37B8E-18E1-441A-B19A-38DE9F03DE05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33" creationId="{81E7A7F8-251A-482D-8745-AA55D66DB306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34" creationId="{98F3792E-09F1-4505-83A8-5AE5A029A729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35" creationId="{27EAF4B3-46E5-4BB3-8B9A-A4F1CC4F8B68}"/>
            </ac:picMkLst>
          </pc:picChg>
        </pc:sldLayoutChg>
        <pc:sldLayoutChg chg="delSp setBg">
          <pc:chgData name="Andrea Raso" userId="35234fb4-5e65-4a50-a07c-07e9f162eb34" providerId="ADAL" clId="{3082D607-2B1A-4E28-A9F5-308A84B482A2}" dt="2020-03-30T14:56:18.333" v="2364" actId="478"/>
          <pc:sldLayoutMkLst>
            <pc:docMk/>
            <pc:sldMasterMk cId="1446354303" sldId="2147483648"/>
            <pc:sldLayoutMk cId="3325399642" sldId="2147483655"/>
          </pc:sldLayoutMkLst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2" creationId="{79894A8A-D79D-4890-9938-4BD02EB9D560}"/>
            </ac:spMkLst>
          </pc:spChg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3" creationId="{7C595EC9-0722-4DE9-B72E-FA53EA22D5D5}"/>
            </ac:spMkLst>
          </pc:spChg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4" creationId="{66A75335-9399-40AF-BBCC-28988F62D5AA}"/>
            </ac:spMkLst>
          </pc:spChg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103816408" sldId="2147483656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3428438321" sldId="2147483657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1920602547" sldId="2147483658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4210697235" sldId="2147483659"/>
          </pc:sldLayoutMkLst>
        </pc:sldLayoutChg>
      </pc:sldMasterChg>
      <pc:sldMasterChg chg="addSp modSp">
        <pc:chgData name="Andrea Raso" userId="35234fb4-5e65-4a50-a07c-07e9f162eb34" providerId="ADAL" clId="{3082D607-2B1A-4E28-A9F5-308A84B482A2}" dt="2020-03-30T14:55:22.959" v="2360"/>
        <pc:sldMasterMkLst>
          <pc:docMk/>
          <pc:sldMasterMk cId="1971011989" sldId="2147483660"/>
        </pc:sldMasterMkLst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2" creationId="{B59CEEBB-8EAC-4393-AE4F-A4FE0FF11E24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3" creationId="{746E54D7-2885-4508-9475-65814920AD65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4" creationId="{371A3274-1CC6-4B46-BAC2-97D87153A52F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5" creationId="{92E870C1-A146-4633-8600-E8D74ECD875B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6" creationId="{1406C306-C192-4A69-ABAC-AF3EA550540F}"/>
          </ac:spMkLst>
        </pc:spChg>
      </pc:sldMasterChg>
      <pc:sldMasterChg chg="del delSldLayout">
        <pc:chgData name="Andrea Raso" userId="35234fb4-5e65-4a50-a07c-07e9f162eb34" providerId="ADAL" clId="{3082D607-2B1A-4E28-A9F5-308A84B482A2}" dt="2020-03-20T15:53:32.806" v="548" actId="2696"/>
        <pc:sldMasterMkLst>
          <pc:docMk/>
          <pc:sldMasterMk cId="3576211162" sldId="2147483660"/>
        </pc:sldMasterMkLst>
        <pc:sldLayoutChg chg="del">
          <pc:chgData name="Andrea Raso" userId="35234fb4-5e65-4a50-a07c-07e9f162eb34" providerId="ADAL" clId="{3082D607-2B1A-4E28-A9F5-308A84B482A2}" dt="2020-03-20T15:53:32.781" v="537" actId="2696"/>
          <pc:sldLayoutMkLst>
            <pc:docMk/>
            <pc:sldMasterMk cId="3576211162" sldId="2147483660"/>
            <pc:sldLayoutMk cId="255764119" sldId="2147483661"/>
          </pc:sldLayoutMkLst>
        </pc:sldLayoutChg>
        <pc:sldLayoutChg chg="del">
          <pc:chgData name="Andrea Raso" userId="35234fb4-5e65-4a50-a07c-07e9f162eb34" providerId="ADAL" clId="{3082D607-2B1A-4E28-A9F5-308A84B482A2}" dt="2020-03-20T15:53:32.783" v="538" actId="2696"/>
          <pc:sldLayoutMkLst>
            <pc:docMk/>
            <pc:sldMasterMk cId="3576211162" sldId="2147483660"/>
            <pc:sldLayoutMk cId="2732339706" sldId="2147483662"/>
          </pc:sldLayoutMkLst>
        </pc:sldLayoutChg>
        <pc:sldLayoutChg chg="del">
          <pc:chgData name="Andrea Raso" userId="35234fb4-5e65-4a50-a07c-07e9f162eb34" providerId="ADAL" clId="{3082D607-2B1A-4E28-A9F5-308A84B482A2}" dt="2020-03-20T15:53:32.786" v="539" actId="2696"/>
          <pc:sldLayoutMkLst>
            <pc:docMk/>
            <pc:sldMasterMk cId="3576211162" sldId="2147483660"/>
            <pc:sldLayoutMk cId="730054184" sldId="2147483663"/>
          </pc:sldLayoutMkLst>
        </pc:sldLayoutChg>
        <pc:sldLayoutChg chg="del">
          <pc:chgData name="Andrea Raso" userId="35234fb4-5e65-4a50-a07c-07e9f162eb34" providerId="ADAL" clId="{3082D607-2B1A-4E28-A9F5-308A84B482A2}" dt="2020-03-20T15:53:32.789" v="540" actId="2696"/>
          <pc:sldLayoutMkLst>
            <pc:docMk/>
            <pc:sldMasterMk cId="3576211162" sldId="2147483660"/>
            <pc:sldLayoutMk cId="1150778901" sldId="2147483664"/>
          </pc:sldLayoutMkLst>
        </pc:sldLayoutChg>
        <pc:sldLayoutChg chg="del">
          <pc:chgData name="Andrea Raso" userId="35234fb4-5e65-4a50-a07c-07e9f162eb34" providerId="ADAL" clId="{3082D607-2B1A-4E28-A9F5-308A84B482A2}" dt="2020-03-20T15:53:32.791" v="541" actId="2696"/>
          <pc:sldLayoutMkLst>
            <pc:docMk/>
            <pc:sldMasterMk cId="3576211162" sldId="2147483660"/>
            <pc:sldLayoutMk cId="3322109797" sldId="2147483665"/>
          </pc:sldLayoutMkLst>
        </pc:sldLayoutChg>
        <pc:sldLayoutChg chg="del">
          <pc:chgData name="Andrea Raso" userId="35234fb4-5e65-4a50-a07c-07e9f162eb34" providerId="ADAL" clId="{3082D607-2B1A-4E28-A9F5-308A84B482A2}" dt="2020-03-20T15:53:32.792" v="542" actId="2696"/>
          <pc:sldLayoutMkLst>
            <pc:docMk/>
            <pc:sldMasterMk cId="3576211162" sldId="2147483660"/>
            <pc:sldLayoutMk cId="3489153256" sldId="2147483666"/>
          </pc:sldLayoutMkLst>
        </pc:sldLayoutChg>
        <pc:sldLayoutChg chg="del">
          <pc:chgData name="Andrea Raso" userId="35234fb4-5e65-4a50-a07c-07e9f162eb34" providerId="ADAL" clId="{3082D607-2B1A-4E28-A9F5-308A84B482A2}" dt="2020-03-20T15:53:32.794" v="543" actId="2696"/>
          <pc:sldLayoutMkLst>
            <pc:docMk/>
            <pc:sldMasterMk cId="3576211162" sldId="2147483660"/>
            <pc:sldLayoutMk cId="165421688" sldId="2147483667"/>
          </pc:sldLayoutMkLst>
        </pc:sldLayoutChg>
        <pc:sldLayoutChg chg="del">
          <pc:chgData name="Andrea Raso" userId="35234fb4-5e65-4a50-a07c-07e9f162eb34" providerId="ADAL" clId="{3082D607-2B1A-4E28-A9F5-308A84B482A2}" dt="2020-03-20T15:53:32.795" v="544" actId="2696"/>
          <pc:sldLayoutMkLst>
            <pc:docMk/>
            <pc:sldMasterMk cId="3576211162" sldId="2147483660"/>
            <pc:sldLayoutMk cId="159910014" sldId="2147483668"/>
          </pc:sldLayoutMkLst>
        </pc:sldLayoutChg>
        <pc:sldLayoutChg chg="del">
          <pc:chgData name="Andrea Raso" userId="35234fb4-5e65-4a50-a07c-07e9f162eb34" providerId="ADAL" clId="{3082D607-2B1A-4E28-A9F5-308A84B482A2}" dt="2020-03-20T15:53:32.797" v="545" actId="2696"/>
          <pc:sldLayoutMkLst>
            <pc:docMk/>
            <pc:sldMasterMk cId="3576211162" sldId="2147483660"/>
            <pc:sldLayoutMk cId="2110814891" sldId="2147483669"/>
          </pc:sldLayoutMkLst>
        </pc:sldLayoutChg>
        <pc:sldLayoutChg chg="del">
          <pc:chgData name="Andrea Raso" userId="35234fb4-5e65-4a50-a07c-07e9f162eb34" providerId="ADAL" clId="{3082D607-2B1A-4E28-A9F5-308A84B482A2}" dt="2020-03-20T15:53:32.799" v="546" actId="2696"/>
          <pc:sldLayoutMkLst>
            <pc:docMk/>
            <pc:sldMasterMk cId="3576211162" sldId="2147483660"/>
            <pc:sldLayoutMk cId="2807180623" sldId="2147483670"/>
          </pc:sldLayoutMkLst>
        </pc:sldLayoutChg>
        <pc:sldLayoutChg chg="del">
          <pc:chgData name="Andrea Raso" userId="35234fb4-5e65-4a50-a07c-07e9f162eb34" providerId="ADAL" clId="{3082D607-2B1A-4E28-A9F5-308A84B482A2}" dt="2020-03-20T15:53:32.801" v="547" actId="2696"/>
          <pc:sldLayoutMkLst>
            <pc:docMk/>
            <pc:sldMasterMk cId="3576211162" sldId="2147483660"/>
            <pc:sldLayoutMk cId="3747572583" sldId="2147483671"/>
          </pc:sldLayoutMkLst>
        </pc:sldLayoutChg>
      </pc:sldMasterChg>
    </pc:docChg>
  </pc:docChgLst>
  <pc:docChgLst>
    <pc:chgData name="Bernscherer Katharina" userId="7cc60d01-99b9-4177-90f6-b949ecd52be4" providerId="ADAL" clId="{1B627952-31BC-45DC-80FB-48D96EC410F5}"/>
    <pc:docChg chg="undo custSel delSld modSld modMainMaster">
      <pc:chgData name="Bernscherer Katharina" userId="7cc60d01-99b9-4177-90f6-b949ecd52be4" providerId="ADAL" clId="{1B627952-31BC-45DC-80FB-48D96EC410F5}" dt="2024-09-02T14:05:36.054" v="610"/>
      <pc:docMkLst>
        <pc:docMk/>
      </pc:docMkLst>
      <pc:sldChg chg="modSp mod">
        <pc:chgData name="Bernscherer Katharina" userId="7cc60d01-99b9-4177-90f6-b949ecd52be4" providerId="ADAL" clId="{1B627952-31BC-45DC-80FB-48D96EC410F5}" dt="2024-09-02T13:29:31.438" v="46" actId="20577"/>
        <pc:sldMkLst>
          <pc:docMk/>
          <pc:sldMk cId="2927183695" sldId="256"/>
        </pc:sldMkLst>
        <pc:spChg chg="mod">
          <ac:chgData name="Bernscherer Katharina" userId="7cc60d01-99b9-4177-90f6-b949ecd52be4" providerId="ADAL" clId="{1B627952-31BC-45DC-80FB-48D96EC410F5}" dt="2024-09-02T13:29:31.438" v="46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del">
        <pc:chgData name="Bernscherer Katharina" userId="7cc60d01-99b9-4177-90f6-b949ecd52be4" providerId="ADAL" clId="{1B627952-31BC-45DC-80FB-48D96EC410F5}" dt="2024-09-02T13:30:27.130" v="61" actId="2696"/>
        <pc:sldMkLst>
          <pc:docMk/>
          <pc:sldMk cId="3937911928" sldId="357"/>
        </pc:sldMkLst>
      </pc:sldChg>
      <pc:sldChg chg="del">
        <pc:chgData name="Bernscherer Katharina" userId="7cc60d01-99b9-4177-90f6-b949ecd52be4" providerId="ADAL" clId="{1B627952-31BC-45DC-80FB-48D96EC410F5}" dt="2024-09-02T13:30:12.453" v="53" actId="47"/>
        <pc:sldMkLst>
          <pc:docMk/>
          <pc:sldMk cId="499575054" sldId="359"/>
        </pc:sldMkLst>
      </pc:sldChg>
      <pc:sldChg chg="del">
        <pc:chgData name="Bernscherer Katharina" userId="7cc60d01-99b9-4177-90f6-b949ecd52be4" providerId="ADAL" clId="{1B627952-31BC-45DC-80FB-48D96EC410F5}" dt="2024-09-02T13:30:13.700" v="57" actId="47"/>
        <pc:sldMkLst>
          <pc:docMk/>
          <pc:sldMk cId="549220586" sldId="363"/>
        </pc:sldMkLst>
      </pc:sldChg>
      <pc:sldChg chg="del">
        <pc:chgData name="Bernscherer Katharina" userId="7cc60d01-99b9-4177-90f6-b949ecd52be4" providerId="ADAL" clId="{1B627952-31BC-45DC-80FB-48D96EC410F5}" dt="2024-09-02T13:30:12.740" v="54" actId="47"/>
        <pc:sldMkLst>
          <pc:docMk/>
          <pc:sldMk cId="3066419647" sldId="364"/>
        </pc:sldMkLst>
      </pc:sldChg>
      <pc:sldChg chg="del">
        <pc:chgData name="Bernscherer Katharina" userId="7cc60d01-99b9-4177-90f6-b949ecd52be4" providerId="ADAL" clId="{1B627952-31BC-45DC-80FB-48D96EC410F5}" dt="2024-09-02T13:30:12.979" v="55" actId="47"/>
        <pc:sldMkLst>
          <pc:docMk/>
          <pc:sldMk cId="1471093066" sldId="365"/>
        </pc:sldMkLst>
      </pc:sldChg>
      <pc:sldChg chg="del">
        <pc:chgData name="Bernscherer Katharina" userId="7cc60d01-99b9-4177-90f6-b949ecd52be4" providerId="ADAL" clId="{1B627952-31BC-45DC-80FB-48D96EC410F5}" dt="2024-09-02T13:30:13.191" v="56" actId="47"/>
        <pc:sldMkLst>
          <pc:docMk/>
          <pc:sldMk cId="189956889" sldId="366"/>
        </pc:sldMkLst>
      </pc:sldChg>
      <pc:sldChg chg="addSp delSp modSp mod delAnim modAnim modNotesTx">
        <pc:chgData name="Bernscherer Katharina" userId="7cc60d01-99b9-4177-90f6-b949ecd52be4" providerId="ADAL" clId="{1B627952-31BC-45DC-80FB-48D96EC410F5}" dt="2024-09-02T14:05:36.054" v="610"/>
        <pc:sldMkLst>
          <pc:docMk/>
          <pc:sldMk cId="646869080" sldId="367"/>
        </pc:sldMkLst>
        <pc:spChg chg="mod">
          <ac:chgData name="Bernscherer Katharina" userId="7cc60d01-99b9-4177-90f6-b949ecd52be4" providerId="ADAL" clId="{1B627952-31BC-45DC-80FB-48D96EC410F5}" dt="2024-09-02T14:03:11.428" v="550" actId="404"/>
          <ac:spMkLst>
            <pc:docMk/>
            <pc:sldMk cId="646869080" sldId="367"/>
            <ac:spMk id="2" creationId="{926D4494-D24D-D3B9-A3F4-2D321530E498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4" creationId="{53DB8D8F-F32B-F19A-B7DB-50CC432E4976}"/>
          </ac:spMkLst>
        </pc:spChg>
        <pc:spChg chg="del">
          <ac:chgData name="Bernscherer Katharina" userId="7cc60d01-99b9-4177-90f6-b949ecd52be4" providerId="ADAL" clId="{1B627952-31BC-45DC-80FB-48D96EC410F5}" dt="2024-09-02T13:30:22.783" v="58" actId="478"/>
          <ac:spMkLst>
            <pc:docMk/>
            <pc:sldMk cId="646869080" sldId="367"/>
            <ac:spMk id="5" creationId="{FA8C6C83-5C6B-DD32-7198-153B6294C073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7" creationId="{A80F35DB-7E44-7D86-40AE-4E4EF3FD4229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8" creationId="{C98D0DB0-E901-1459-41CF-B0ED3E624F3E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9" creationId="{5B96C39F-FA7F-CD17-960C-0745972F0AC8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0" creationId="{3D6CC15B-3D1E-6F92-8CBF-0E17593C7F7A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2" creationId="{C8BDDFBD-E87F-2AF5-F72A-42261126EFC4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3" creationId="{56B4A23A-0F6C-4D0C-5038-BAA219EEC331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4" creationId="{BBC8C9E7-A899-0CB8-7BC3-81A436504833}"/>
          </ac:spMkLst>
        </pc:spChg>
        <pc:spChg chg="del">
          <ac:chgData name="Bernscherer Katharina" userId="7cc60d01-99b9-4177-90f6-b949ecd52be4" providerId="ADAL" clId="{1B627952-31BC-45DC-80FB-48D96EC410F5}" dt="2024-09-02T13:30:23.890" v="60" actId="478"/>
          <ac:spMkLst>
            <pc:docMk/>
            <pc:sldMk cId="646869080" sldId="367"/>
            <ac:spMk id="15" creationId="{16F3D319-B099-86EA-3132-880D65D740A1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6" creationId="{CA0A8C4E-9850-E07D-5389-8415B7A4843D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7" creationId="{2748F171-0055-93F8-CAFD-C9D11D0889B9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19" creationId="{CA0C9681-4808-F0C4-C193-B6AE93969E3B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0" creationId="{8C647089-4332-FC23-9866-450D96B0C975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1" creationId="{A4FB9C5D-0B9D-0C7B-0BDF-C8A69B8374FB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2" creationId="{9C3F3331-B493-7540-EF22-7D091A72124B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3" creationId="{376EBA20-1242-490C-A2DE-330FAD7285D7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5" creationId="{9C4100BA-FFD8-F64E-4EEA-7EB1A1A308F4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6" creationId="{E1C0FDCB-3465-EBA4-CFA8-0F5E82E13DFF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7" creationId="{9660A40A-FD2E-EF89-EA3C-F821CC657810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8" creationId="{113B8FF1-CE04-6EA0-5245-CB7CF62B125C}"/>
          </ac:spMkLst>
        </pc:spChg>
        <pc:spChg chg="mod">
          <ac:chgData name="Bernscherer Katharina" userId="7cc60d01-99b9-4177-90f6-b949ecd52be4" providerId="ADAL" clId="{1B627952-31BC-45DC-80FB-48D96EC410F5}" dt="2024-09-02T13:31:16.157" v="80"/>
          <ac:spMkLst>
            <pc:docMk/>
            <pc:sldMk cId="646869080" sldId="367"/>
            <ac:spMk id="29" creationId="{12C16496-8EE3-8D6C-7B26-DE0A4D90EDEC}"/>
          </ac:spMkLst>
        </pc:spChg>
        <pc:spChg chg="mod topLvl">
          <ac:chgData name="Bernscherer Katharina" userId="7cc60d01-99b9-4177-90f6-b949ecd52be4" providerId="ADAL" clId="{1B627952-31BC-45DC-80FB-48D96EC410F5}" dt="2024-09-02T13:39:21.401" v="330" actId="165"/>
          <ac:spMkLst>
            <pc:docMk/>
            <pc:sldMk cId="646869080" sldId="367"/>
            <ac:spMk id="31" creationId="{D494D66E-290C-C172-9269-92CB4F9FB720}"/>
          </ac:spMkLst>
        </pc:spChg>
        <pc:spChg chg="mod topLvl">
          <ac:chgData name="Bernscherer Katharina" userId="7cc60d01-99b9-4177-90f6-b949ecd52be4" providerId="ADAL" clId="{1B627952-31BC-45DC-80FB-48D96EC410F5}" dt="2024-09-02T13:39:21.401" v="330" actId="165"/>
          <ac:spMkLst>
            <pc:docMk/>
            <pc:sldMk cId="646869080" sldId="367"/>
            <ac:spMk id="32" creationId="{2A305597-9F7C-5EC4-D3DE-79FA4DC6C7E8}"/>
          </ac:spMkLst>
        </pc:spChg>
        <pc:spChg chg="mod topLvl">
          <ac:chgData name="Bernscherer Katharina" userId="7cc60d01-99b9-4177-90f6-b949ecd52be4" providerId="ADAL" clId="{1B627952-31BC-45DC-80FB-48D96EC410F5}" dt="2024-09-02T13:39:21.401" v="330" actId="165"/>
          <ac:spMkLst>
            <pc:docMk/>
            <pc:sldMk cId="646869080" sldId="367"/>
            <ac:spMk id="33" creationId="{FD690DD0-7CCA-0CB0-000A-552EE3600177}"/>
          </ac:spMkLst>
        </pc:spChg>
        <pc:spChg chg="mod topLvl">
          <ac:chgData name="Bernscherer Katharina" userId="7cc60d01-99b9-4177-90f6-b949ecd52be4" providerId="ADAL" clId="{1B627952-31BC-45DC-80FB-48D96EC410F5}" dt="2024-09-02T13:39:21.401" v="330" actId="165"/>
          <ac:spMkLst>
            <pc:docMk/>
            <pc:sldMk cId="646869080" sldId="367"/>
            <ac:spMk id="34" creationId="{075597C0-2095-DD91-A53F-45ED7BFB42F6}"/>
          </ac:spMkLst>
        </pc:spChg>
        <pc:spChg chg="mod topLvl">
          <ac:chgData name="Bernscherer Katharina" userId="7cc60d01-99b9-4177-90f6-b949ecd52be4" providerId="ADAL" clId="{1B627952-31BC-45DC-80FB-48D96EC410F5}" dt="2024-09-02T13:39:21.401" v="330" actId="165"/>
          <ac:spMkLst>
            <pc:docMk/>
            <pc:sldMk cId="646869080" sldId="367"/>
            <ac:spMk id="35" creationId="{F1E357EC-AB1F-9178-0CAB-302275F18FAC}"/>
          </ac:spMkLst>
        </pc:spChg>
        <pc:spChg chg="mod topLvl">
          <ac:chgData name="Bernscherer Katharina" userId="7cc60d01-99b9-4177-90f6-b949ecd52be4" providerId="ADAL" clId="{1B627952-31BC-45DC-80FB-48D96EC410F5}" dt="2024-09-02T13:39:24.741" v="331" actId="165"/>
          <ac:spMkLst>
            <pc:docMk/>
            <pc:sldMk cId="646869080" sldId="367"/>
            <ac:spMk id="37" creationId="{723973D6-3880-24FA-E0A2-27F825913E5C}"/>
          </ac:spMkLst>
        </pc:spChg>
        <pc:spChg chg="mod topLvl">
          <ac:chgData name="Bernscherer Katharina" userId="7cc60d01-99b9-4177-90f6-b949ecd52be4" providerId="ADAL" clId="{1B627952-31BC-45DC-80FB-48D96EC410F5}" dt="2024-09-02T13:39:24.741" v="331" actId="165"/>
          <ac:spMkLst>
            <pc:docMk/>
            <pc:sldMk cId="646869080" sldId="367"/>
            <ac:spMk id="38" creationId="{1C99D1CF-FBF9-BC37-126A-6F907542AA0A}"/>
          </ac:spMkLst>
        </pc:spChg>
        <pc:spChg chg="mod topLvl">
          <ac:chgData name="Bernscherer Katharina" userId="7cc60d01-99b9-4177-90f6-b949ecd52be4" providerId="ADAL" clId="{1B627952-31BC-45DC-80FB-48D96EC410F5}" dt="2024-09-02T13:39:24.741" v="331" actId="165"/>
          <ac:spMkLst>
            <pc:docMk/>
            <pc:sldMk cId="646869080" sldId="367"/>
            <ac:spMk id="39" creationId="{96996CD6-0ED0-281C-A976-CD1EFF06D656}"/>
          </ac:spMkLst>
        </pc:spChg>
        <pc:spChg chg="mod topLvl">
          <ac:chgData name="Bernscherer Katharina" userId="7cc60d01-99b9-4177-90f6-b949ecd52be4" providerId="ADAL" clId="{1B627952-31BC-45DC-80FB-48D96EC410F5}" dt="2024-09-02T13:39:24.741" v="331" actId="165"/>
          <ac:spMkLst>
            <pc:docMk/>
            <pc:sldMk cId="646869080" sldId="367"/>
            <ac:spMk id="40" creationId="{22E52BFF-1ED3-8024-6683-1F8BFF7BC185}"/>
          </ac:spMkLst>
        </pc:spChg>
        <pc:spChg chg="mod topLvl">
          <ac:chgData name="Bernscherer Katharina" userId="7cc60d01-99b9-4177-90f6-b949ecd52be4" providerId="ADAL" clId="{1B627952-31BC-45DC-80FB-48D96EC410F5}" dt="2024-09-02T13:39:24.741" v="331" actId="165"/>
          <ac:spMkLst>
            <pc:docMk/>
            <pc:sldMk cId="646869080" sldId="367"/>
            <ac:spMk id="41" creationId="{B06448E4-ADAF-C572-BEAC-C37D93367E02}"/>
          </ac:spMkLst>
        </pc:spChg>
        <pc:spChg chg="mod topLvl">
          <ac:chgData name="Bernscherer Katharina" userId="7cc60d01-99b9-4177-90f6-b949ecd52be4" providerId="ADAL" clId="{1B627952-31BC-45DC-80FB-48D96EC410F5}" dt="2024-09-02T13:39:31.197" v="333" actId="165"/>
          <ac:spMkLst>
            <pc:docMk/>
            <pc:sldMk cId="646869080" sldId="367"/>
            <ac:spMk id="43" creationId="{E51B9C16-6E12-8885-3F79-124FFD7C0482}"/>
          </ac:spMkLst>
        </pc:spChg>
        <pc:spChg chg="mod topLvl">
          <ac:chgData name="Bernscherer Katharina" userId="7cc60d01-99b9-4177-90f6-b949ecd52be4" providerId="ADAL" clId="{1B627952-31BC-45DC-80FB-48D96EC410F5}" dt="2024-09-02T13:39:31.197" v="333" actId="165"/>
          <ac:spMkLst>
            <pc:docMk/>
            <pc:sldMk cId="646869080" sldId="367"/>
            <ac:spMk id="44" creationId="{68CDD760-30CA-C7F6-CB06-D77A9A9178AD}"/>
          </ac:spMkLst>
        </pc:spChg>
        <pc:spChg chg="mod topLvl">
          <ac:chgData name="Bernscherer Katharina" userId="7cc60d01-99b9-4177-90f6-b949ecd52be4" providerId="ADAL" clId="{1B627952-31BC-45DC-80FB-48D96EC410F5}" dt="2024-09-02T13:39:31.197" v="333" actId="165"/>
          <ac:spMkLst>
            <pc:docMk/>
            <pc:sldMk cId="646869080" sldId="367"/>
            <ac:spMk id="45" creationId="{F178EAA6-C174-ABF6-B9A0-107754C5C36C}"/>
          </ac:spMkLst>
        </pc:spChg>
        <pc:spChg chg="mod topLvl">
          <ac:chgData name="Bernscherer Katharina" userId="7cc60d01-99b9-4177-90f6-b949ecd52be4" providerId="ADAL" clId="{1B627952-31BC-45DC-80FB-48D96EC410F5}" dt="2024-09-02T13:39:31.197" v="333" actId="165"/>
          <ac:spMkLst>
            <pc:docMk/>
            <pc:sldMk cId="646869080" sldId="367"/>
            <ac:spMk id="46" creationId="{09FC2E50-426B-107F-2984-27DEDD1BE4BF}"/>
          </ac:spMkLst>
        </pc:spChg>
        <pc:spChg chg="mod topLvl">
          <ac:chgData name="Bernscherer Katharina" userId="7cc60d01-99b9-4177-90f6-b949ecd52be4" providerId="ADAL" clId="{1B627952-31BC-45DC-80FB-48D96EC410F5}" dt="2024-09-02T13:39:31.197" v="333" actId="165"/>
          <ac:spMkLst>
            <pc:docMk/>
            <pc:sldMk cId="646869080" sldId="367"/>
            <ac:spMk id="47" creationId="{2DC52748-58BC-6FE3-CD1B-004D92B5DEB2}"/>
          </ac:spMkLst>
        </pc:spChg>
        <pc:spChg chg="mod topLvl">
          <ac:chgData name="Bernscherer Katharina" userId="7cc60d01-99b9-4177-90f6-b949ecd52be4" providerId="ADAL" clId="{1B627952-31BC-45DC-80FB-48D96EC410F5}" dt="2024-09-02T13:39:27.481" v="332" actId="165"/>
          <ac:spMkLst>
            <pc:docMk/>
            <pc:sldMk cId="646869080" sldId="367"/>
            <ac:spMk id="49" creationId="{EB507503-BCA8-4275-DBC3-746328FA5FB5}"/>
          </ac:spMkLst>
        </pc:spChg>
        <pc:spChg chg="mod topLvl">
          <ac:chgData name="Bernscherer Katharina" userId="7cc60d01-99b9-4177-90f6-b949ecd52be4" providerId="ADAL" clId="{1B627952-31BC-45DC-80FB-48D96EC410F5}" dt="2024-09-02T13:39:27.481" v="332" actId="165"/>
          <ac:spMkLst>
            <pc:docMk/>
            <pc:sldMk cId="646869080" sldId="367"/>
            <ac:spMk id="50" creationId="{1CA6A3D0-0F00-7BC1-98AC-43F262CC4192}"/>
          </ac:spMkLst>
        </pc:spChg>
        <pc:spChg chg="mod topLvl">
          <ac:chgData name="Bernscherer Katharina" userId="7cc60d01-99b9-4177-90f6-b949ecd52be4" providerId="ADAL" clId="{1B627952-31BC-45DC-80FB-48D96EC410F5}" dt="2024-09-02T13:39:27.481" v="332" actId="165"/>
          <ac:spMkLst>
            <pc:docMk/>
            <pc:sldMk cId="646869080" sldId="367"/>
            <ac:spMk id="51" creationId="{646E92C5-D707-8D2A-70A2-B754C2470FBC}"/>
          </ac:spMkLst>
        </pc:spChg>
        <pc:spChg chg="mod topLvl">
          <ac:chgData name="Bernscherer Katharina" userId="7cc60d01-99b9-4177-90f6-b949ecd52be4" providerId="ADAL" clId="{1B627952-31BC-45DC-80FB-48D96EC410F5}" dt="2024-09-02T13:39:27.481" v="332" actId="165"/>
          <ac:spMkLst>
            <pc:docMk/>
            <pc:sldMk cId="646869080" sldId="367"/>
            <ac:spMk id="52" creationId="{802F710A-30FD-8EDA-970C-74A81AEAD457}"/>
          </ac:spMkLst>
        </pc:spChg>
        <pc:spChg chg="mod topLvl">
          <ac:chgData name="Bernscherer Katharina" userId="7cc60d01-99b9-4177-90f6-b949ecd52be4" providerId="ADAL" clId="{1B627952-31BC-45DC-80FB-48D96EC410F5}" dt="2024-09-02T13:39:27.481" v="332" actId="165"/>
          <ac:spMkLst>
            <pc:docMk/>
            <pc:sldMk cId="646869080" sldId="367"/>
            <ac:spMk id="53" creationId="{D9E8FC95-6D1D-42A4-E3EF-6A49C951B45E}"/>
          </ac:spMkLst>
        </pc:spChg>
        <pc:spChg chg="add del mod">
          <ac:chgData name="Bernscherer Katharina" userId="7cc60d01-99b9-4177-90f6-b949ecd52be4" providerId="ADAL" clId="{1B627952-31BC-45DC-80FB-48D96EC410F5}" dt="2024-09-02T13:34:10.066" v="191" actId="478"/>
          <ac:spMkLst>
            <pc:docMk/>
            <pc:sldMk cId="646869080" sldId="367"/>
            <ac:spMk id="54" creationId="{38701CB9-5219-CC9B-9F24-042EC6E588F1}"/>
          </ac:spMkLst>
        </pc:spChg>
        <pc:spChg chg="del mod">
          <ac:chgData name="Bernscherer Katharina" userId="7cc60d01-99b9-4177-90f6-b949ecd52be4" providerId="ADAL" clId="{1B627952-31BC-45DC-80FB-48D96EC410F5}" dt="2024-09-02T13:35:53.472" v="265" actId="478"/>
          <ac:spMkLst>
            <pc:docMk/>
            <pc:sldMk cId="646869080" sldId="367"/>
            <ac:spMk id="58" creationId="{28861703-8E02-2A83-CA2E-CF4DF0E1293A}"/>
          </ac:spMkLst>
        </pc:spChg>
        <pc:spChg chg="del mod">
          <ac:chgData name="Bernscherer Katharina" userId="7cc60d01-99b9-4177-90f6-b949ecd52be4" providerId="ADAL" clId="{1B627952-31BC-45DC-80FB-48D96EC410F5}" dt="2024-09-02T13:35:50.803" v="264" actId="478"/>
          <ac:spMkLst>
            <pc:docMk/>
            <pc:sldMk cId="646869080" sldId="367"/>
            <ac:spMk id="59" creationId="{1E5BA0C0-3FFF-1E57-EE93-2D1BAA1C43CF}"/>
          </ac:spMkLst>
        </pc:spChg>
        <pc:spChg chg="del mod">
          <ac:chgData name="Bernscherer Katharina" userId="7cc60d01-99b9-4177-90f6-b949ecd52be4" providerId="ADAL" clId="{1B627952-31BC-45DC-80FB-48D96EC410F5}" dt="2024-09-02T13:35:49.488" v="263" actId="478"/>
          <ac:spMkLst>
            <pc:docMk/>
            <pc:sldMk cId="646869080" sldId="367"/>
            <ac:spMk id="60" creationId="{693FE3B8-815E-255A-7B68-E98B72B246F9}"/>
          </ac:spMkLst>
        </pc:spChg>
        <pc:spChg chg="add del mod topLvl">
          <ac:chgData name="Bernscherer Katharina" userId="7cc60d01-99b9-4177-90f6-b949ecd52be4" providerId="ADAL" clId="{1B627952-31BC-45DC-80FB-48D96EC410F5}" dt="2024-09-02T13:35:55.712" v="266" actId="478"/>
          <ac:spMkLst>
            <pc:docMk/>
            <pc:sldMk cId="646869080" sldId="367"/>
            <ac:spMk id="61" creationId="{42EB85AA-EFEE-E68E-9C7E-F1D92B764B09}"/>
          </ac:spMkLst>
        </pc:spChg>
        <pc:spChg chg="mod topLvl">
          <ac:chgData name="Bernscherer Katharina" userId="7cc60d01-99b9-4177-90f6-b949ecd52be4" providerId="ADAL" clId="{1B627952-31BC-45DC-80FB-48D96EC410F5}" dt="2024-09-02T13:57:58.169" v="443" actId="165"/>
          <ac:spMkLst>
            <pc:docMk/>
            <pc:sldMk cId="646869080" sldId="367"/>
            <ac:spMk id="62" creationId="{1F269565-3F97-5E63-51FB-FCE34AAD913B}"/>
          </ac:spMkLst>
        </pc:spChg>
        <pc:spChg chg="del mod">
          <ac:chgData name="Bernscherer Katharina" userId="7cc60d01-99b9-4177-90f6-b949ecd52be4" providerId="ADAL" clId="{1B627952-31BC-45DC-80FB-48D96EC410F5}" dt="2024-09-02T13:36:19.177" v="269" actId="478"/>
          <ac:spMkLst>
            <pc:docMk/>
            <pc:sldMk cId="646869080" sldId="367"/>
            <ac:spMk id="64" creationId="{970F3C0D-5E31-98A8-5FDD-ACB0F2B086D4}"/>
          </ac:spMkLst>
        </pc:spChg>
        <pc:spChg chg="del mod">
          <ac:chgData name="Bernscherer Katharina" userId="7cc60d01-99b9-4177-90f6-b949ecd52be4" providerId="ADAL" clId="{1B627952-31BC-45DC-80FB-48D96EC410F5}" dt="2024-09-02T13:36:20.623" v="270" actId="478"/>
          <ac:spMkLst>
            <pc:docMk/>
            <pc:sldMk cId="646869080" sldId="367"/>
            <ac:spMk id="65" creationId="{F6FB2533-788E-842B-BBE4-C1DB1A1A1000}"/>
          </ac:spMkLst>
        </pc:spChg>
        <pc:spChg chg="del mod">
          <ac:chgData name="Bernscherer Katharina" userId="7cc60d01-99b9-4177-90f6-b949ecd52be4" providerId="ADAL" clId="{1B627952-31BC-45DC-80FB-48D96EC410F5}" dt="2024-09-02T13:36:22.056" v="271" actId="478"/>
          <ac:spMkLst>
            <pc:docMk/>
            <pc:sldMk cId="646869080" sldId="367"/>
            <ac:spMk id="66" creationId="{4600CC65-A16E-0107-32AE-52754B30A144}"/>
          </ac:spMkLst>
        </pc:spChg>
        <pc:spChg chg="del mod topLvl">
          <ac:chgData name="Bernscherer Katharina" userId="7cc60d01-99b9-4177-90f6-b949ecd52be4" providerId="ADAL" clId="{1B627952-31BC-45DC-80FB-48D96EC410F5}" dt="2024-09-02T13:36:24.064" v="272" actId="478"/>
          <ac:spMkLst>
            <pc:docMk/>
            <pc:sldMk cId="646869080" sldId="367"/>
            <ac:spMk id="67" creationId="{F8191C6C-C125-745B-405D-B0D40D813559}"/>
          </ac:spMkLst>
        </pc:spChg>
        <pc:spChg chg="del mod topLvl">
          <ac:chgData name="Bernscherer Katharina" userId="7cc60d01-99b9-4177-90f6-b949ecd52be4" providerId="ADAL" clId="{1B627952-31BC-45DC-80FB-48D96EC410F5}" dt="2024-09-02T13:56:07.214" v="431" actId="478"/>
          <ac:spMkLst>
            <pc:docMk/>
            <pc:sldMk cId="646869080" sldId="367"/>
            <ac:spMk id="68" creationId="{A6E9E8CC-1E6C-8C58-C50F-9A5746E76681}"/>
          </ac:spMkLst>
        </pc:spChg>
        <pc:spChg chg="del mod">
          <ac:chgData name="Bernscherer Katharina" userId="7cc60d01-99b9-4177-90f6-b949ecd52be4" providerId="ADAL" clId="{1B627952-31BC-45DC-80FB-48D96EC410F5}" dt="2024-09-02T13:36:42.271" v="275" actId="478"/>
          <ac:spMkLst>
            <pc:docMk/>
            <pc:sldMk cId="646869080" sldId="367"/>
            <ac:spMk id="70" creationId="{9640E647-7668-EEC7-9F46-613C1E376C59}"/>
          </ac:spMkLst>
        </pc:spChg>
        <pc:spChg chg="del mod">
          <ac:chgData name="Bernscherer Katharina" userId="7cc60d01-99b9-4177-90f6-b949ecd52be4" providerId="ADAL" clId="{1B627952-31BC-45DC-80FB-48D96EC410F5}" dt="2024-09-02T13:36:45.632" v="276" actId="478"/>
          <ac:spMkLst>
            <pc:docMk/>
            <pc:sldMk cId="646869080" sldId="367"/>
            <ac:spMk id="71" creationId="{A122EF2B-881A-3DEC-85F6-9DDA1BA47DF2}"/>
          </ac:spMkLst>
        </pc:spChg>
        <pc:spChg chg="del mod">
          <ac:chgData name="Bernscherer Katharina" userId="7cc60d01-99b9-4177-90f6-b949ecd52be4" providerId="ADAL" clId="{1B627952-31BC-45DC-80FB-48D96EC410F5}" dt="2024-09-02T13:36:50.182" v="277" actId="478"/>
          <ac:spMkLst>
            <pc:docMk/>
            <pc:sldMk cId="646869080" sldId="367"/>
            <ac:spMk id="72" creationId="{822AF114-22CE-D915-E040-746496EDC5C8}"/>
          </ac:spMkLst>
        </pc:spChg>
        <pc:spChg chg="del mod topLvl">
          <ac:chgData name="Bernscherer Katharina" userId="7cc60d01-99b9-4177-90f6-b949ecd52be4" providerId="ADAL" clId="{1B627952-31BC-45DC-80FB-48D96EC410F5}" dt="2024-09-02T13:36:52.368" v="278" actId="478"/>
          <ac:spMkLst>
            <pc:docMk/>
            <pc:sldMk cId="646869080" sldId="367"/>
            <ac:spMk id="73" creationId="{D070B6E2-9D42-74B1-358B-73338C3AC73C}"/>
          </ac:spMkLst>
        </pc:spChg>
        <pc:spChg chg="del mod topLvl">
          <ac:chgData name="Bernscherer Katharina" userId="7cc60d01-99b9-4177-90f6-b949ecd52be4" providerId="ADAL" clId="{1B627952-31BC-45DC-80FB-48D96EC410F5}" dt="2024-09-02T13:56:32.334" v="435" actId="478"/>
          <ac:spMkLst>
            <pc:docMk/>
            <pc:sldMk cId="646869080" sldId="367"/>
            <ac:spMk id="74" creationId="{ADA64F1E-FEDC-3A1E-F5F9-C2B6EA4B8263}"/>
          </ac:spMkLst>
        </pc:spChg>
        <pc:spChg chg="del mod">
          <ac:chgData name="Bernscherer Katharina" userId="7cc60d01-99b9-4177-90f6-b949ecd52be4" providerId="ADAL" clId="{1B627952-31BC-45DC-80FB-48D96EC410F5}" dt="2024-09-02T13:36:54.728" v="279" actId="478"/>
          <ac:spMkLst>
            <pc:docMk/>
            <pc:sldMk cId="646869080" sldId="367"/>
            <ac:spMk id="76" creationId="{0A98FDD8-FAE4-ADE7-7CD1-7E9B55D0FCB6}"/>
          </ac:spMkLst>
        </pc:spChg>
        <pc:spChg chg="del mod">
          <ac:chgData name="Bernscherer Katharina" userId="7cc60d01-99b9-4177-90f6-b949ecd52be4" providerId="ADAL" clId="{1B627952-31BC-45DC-80FB-48D96EC410F5}" dt="2024-09-02T13:36:57.018" v="280" actId="478"/>
          <ac:spMkLst>
            <pc:docMk/>
            <pc:sldMk cId="646869080" sldId="367"/>
            <ac:spMk id="77" creationId="{CE71ADB3-8DD5-C5AF-29B9-6166C9E26F2C}"/>
          </ac:spMkLst>
        </pc:spChg>
        <pc:spChg chg="del mod">
          <ac:chgData name="Bernscherer Katharina" userId="7cc60d01-99b9-4177-90f6-b949ecd52be4" providerId="ADAL" clId="{1B627952-31BC-45DC-80FB-48D96EC410F5}" dt="2024-09-02T13:36:59.407" v="282" actId="478"/>
          <ac:spMkLst>
            <pc:docMk/>
            <pc:sldMk cId="646869080" sldId="367"/>
            <ac:spMk id="78" creationId="{1ED80EFE-47EA-8D47-CB29-F2935D4B0599}"/>
          </ac:spMkLst>
        </pc:spChg>
        <pc:spChg chg="del mod topLvl">
          <ac:chgData name="Bernscherer Katharina" userId="7cc60d01-99b9-4177-90f6-b949ecd52be4" providerId="ADAL" clId="{1B627952-31BC-45DC-80FB-48D96EC410F5}" dt="2024-09-02T13:37:02.144" v="283" actId="478"/>
          <ac:spMkLst>
            <pc:docMk/>
            <pc:sldMk cId="646869080" sldId="367"/>
            <ac:spMk id="79" creationId="{E78345CA-858B-EF27-B0FD-08BF4989D4AF}"/>
          </ac:spMkLst>
        </pc:spChg>
        <pc:spChg chg="del mod topLvl">
          <ac:chgData name="Bernscherer Katharina" userId="7cc60d01-99b9-4177-90f6-b949ecd52be4" providerId="ADAL" clId="{1B627952-31BC-45DC-80FB-48D96EC410F5}" dt="2024-09-02T13:56:40.855" v="438" actId="478"/>
          <ac:spMkLst>
            <pc:docMk/>
            <pc:sldMk cId="646869080" sldId="367"/>
            <ac:spMk id="80" creationId="{4F8D4F37-E265-FC3C-18FC-72828A18FE81}"/>
          </ac:spMkLst>
        </pc:spChg>
        <pc:spChg chg="add mod topLvl">
          <ac:chgData name="Bernscherer Katharina" userId="7cc60d01-99b9-4177-90f6-b949ecd52be4" providerId="ADAL" clId="{1B627952-31BC-45DC-80FB-48D96EC410F5}" dt="2024-09-02T13:57:58.169" v="443" actId="165"/>
          <ac:spMkLst>
            <pc:docMk/>
            <pc:sldMk cId="646869080" sldId="367"/>
            <ac:spMk id="81" creationId="{B1B5F0B8-8436-78CD-4204-60ECD58BB036}"/>
          </ac:spMkLst>
        </pc:spChg>
        <pc:spChg chg="add del mod">
          <ac:chgData name="Bernscherer Katharina" userId="7cc60d01-99b9-4177-90f6-b949ecd52be4" providerId="ADAL" clId="{1B627952-31BC-45DC-80FB-48D96EC410F5}" dt="2024-09-02T13:55:07.006" v="420" actId="478"/>
          <ac:spMkLst>
            <pc:docMk/>
            <pc:sldMk cId="646869080" sldId="367"/>
            <ac:spMk id="82" creationId="{D3B08B74-C884-0537-ECB9-9E5146D610AF}"/>
          </ac:spMkLst>
        </pc:spChg>
        <pc:spChg chg="add mod topLvl">
          <ac:chgData name="Bernscherer Katharina" userId="7cc60d01-99b9-4177-90f6-b949ecd52be4" providerId="ADAL" clId="{1B627952-31BC-45DC-80FB-48D96EC410F5}" dt="2024-09-02T13:57:58.169" v="443" actId="165"/>
          <ac:spMkLst>
            <pc:docMk/>
            <pc:sldMk cId="646869080" sldId="367"/>
            <ac:spMk id="83" creationId="{4B50D7CA-C48A-B66C-D368-67B644B1A3CB}"/>
          </ac:spMkLst>
        </pc:spChg>
        <pc:spChg chg="add mod topLvl">
          <ac:chgData name="Bernscherer Katharina" userId="7cc60d01-99b9-4177-90f6-b949ecd52be4" providerId="ADAL" clId="{1B627952-31BC-45DC-80FB-48D96EC410F5}" dt="2024-09-02T13:57:58.169" v="443" actId="165"/>
          <ac:spMkLst>
            <pc:docMk/>
            <pc:sldMk cId="646869080" sldId="367"/>
            <ac:spMk id="84" creationId="{491BCA2E-69BC-5401-5C31-5E650400369B}"/>
          </ac:spMkLst>
        </pc:spChg>
        <pc:spChg chg="add mod topLvl">
          <ac:chgData name="Bernscherer Katharina" userId="7cc60d01-99b9-4177-90f6-b949ecd52be4" providerId="ADAL" clId="{1B627952-31BC-45DC-80FB-48D96EC410F5}" dt="2024-09-02T13:57:58.169" v="443" actId="165"/>
          <ac:spMkLst>
            <pc:docMk/>
            <pc:sldMk cId="646869080" sldId="367"/>
            <ac:spMk id="85" creationId="{69F43D3F-1C35-A3AE-552F-9DCD09FF5596}"/>
          </ac:spMkLst>
        </pc:spChg>
        <pc:spChg chg="add del mod">
          <ac:chgData name="Bernscherer Katharina" userId="7cc60d01-99b9-4177-90f6-b949ecd52be4" providerId="ADAL" clId="{1B627952-31BC-45DC-80FB-48D96EC410F5}" dt="2024-09-02T13:55:56.327" v="429" actId="478"/>
          <ac:spMkLst>
            <pc:docMk/>
            <pc:sldMk cId="646869080" sldId="367"/>
            <ac:spMk id="86" creationId="{8DDEADB5-31A3-944C-BFDB-C3A8B91592B6}"/>
          </ac:spMkLst>
        </pc:spChg>
        <pc:spChg chg="add del mod">
          <ac:chgData name="Bernscherer Katharina" userId="7cc60d01-99b9-4177-90f6-b949ecd52be4" providerId="ADAL" clId="{1B627952-31BC-45DC-80FB-48D96EC410F5}" dt="2024-09-02T13:55:56.327" v="429" actId="478"/>
          <ac:spMkLst>
            <pc:docMk/>
            <pc:sldMk cId="646869080" sldId="367"/>
            <ac:spMk id="87" creationId="{41D109E2-E034-8593-4845-69D9EE9886B4}"/>
          </ac:spMkLst>
        </pc:spChg>
        <pc:spChg chg="add del mod">
          <ac:chgData name="Bernscherer Katharina" userId="7cc60d01-99b9-4177-90f6-b949ecd52be4" providerId="ADAL" clId="{1B627952-31BC-45DC-80FB-48D96EC410F5}" dt="2024-09-02T13:55:56.327" v="429" actId="478"/>
          <ac:spMkLst>
            <pc:docMk/>
            <pc:sldMk cId="646869080" sldId="367"/>
            <ac:spMk id="88" creationId="{5366AD87-D6EB-77F9-A169-CA643B6D921C}"/>
          </ac:spMkLst>
        </pc:spChg>
        <pc:spChg chg="add del mod">
          <ac:chgData name="Bernscherer Katharina" userId="7cc60d01-99b9-4177-90f6-b949ecd52be4" providerId="ADAL" clId="{1B627952-31BC-45DC-80FB-48D96EC410F5}" dt="2024-09-02T13:55:56.327" v="429" actId="478"/>
          <ac:spMkLst>
            <pc:docMk/>
            <pc:sldMk cId="646869080" sldId="367"/>
            <ac:spMk id="89" creationId="{5E7411E4-3FAF-3A27-6F3E-E08700EA7474}"/>
          </ac:spMkLst>
        </pc:spChg>
        <pc:spChg chg="mod topLvl">
          <ac:chgData name="Bernscherer Katharina" userId="7cc60d01-99b9-4177-90f6-b949ecd52be4" providerId="ADAL" clId="{1B627952-31BC-45DC-80FB-48D96EC410F5}" dt="2024-09-02T13:58:00.557" v="444" actId="165"/>
          <ac:spMkLst>
            <pc:docMk/>
            <pc:sldMk cId="646869080" sldId="367"/>
            <ac:spMk id="92" creationId="{159F1470-9F99-34C3-9FB9-0A2C838520D1}"/>
          </ac:spMkLst>
        </pc:spChg>
        <pc:spChg chg="mod topLvl">
          <ac:chgData name="Bernscherer Katharina" userId="7cc60d01-99b9-4177-90f6-b949ecd52be4" providerId="ADAL" clId="{1B627952-31BC-45DC-80FB-48D96EC410F5}" dt="2024-09-02T13:58:00.557" v="444" actId="165"/>
          <ac:spMkLst>
            <pc:docMk/>
            <pc:sldMk cId="646869080" sldId="367"/>
            <ac:spMk id="93" creationId="{C57F1D2C-722C-E059-5122-0D3C99313EB3}"/>
          </ac:spMkLst>
        </pc:spChg>
        <pc:spChg chg="mod topLvl">
          <ac:chgData name="Bernscherer Katharina" userId="7cc60d01-99b9-4177-90f6-b949ecd52be4" providerId="ADAL" clId="{1B627952-31BC-45DC-80FB-48D96EC410F5}" dt="2024-09-02T13:58:00.557" v="444" actId="165"/>
          <ac:spMkLst>
            <pc:docMk/>
            <pc:sldMk cId="646869080" sldId="367"/>
            <ac:spMk id="94" creationId="{C7B03BFD-1976-D360-DF54-54E0CFACF7D1}"/>
          </ac:spMkLst>
        </pc:spChg>
        <pc:spChg chg="mod topLvl">
          <ac:chgData name="Bernscherer Katharina" userId="7cc60d01-99b9-4177-90f6-b949ecd52be4" providerId="ADAL" clId="{1B627952-31BC-45DC-80FB-48D96EC410F5}" dt="2024-09-02T13:58:00.557" v="444" actId="165"/>
          <ac:spMkLst>
            <pc:docMk/>
            <pc:sldMk cId="646869080" sldId="367"/>
            <ac:spMk id="95" creationId="{F0BF090A-F765-2E22-C9B3-3AA48BA2F83B}"/>
          </ac:spMkLst>
        </pc:spChg>
        <pc:spChg chg="mod topLvl">
          <ac:chgData name="Bernscherer Katharina" userId="7cc60d01-99b9-4177-90f6-b949ecd52be4" providerId="ADAL" clId="{1B627952-31BC-45DC-80FB-48D96EC410F5}" dt="2024-09-02T13:58:00.557" v="444" actId="165"/>
          <ac:spMkLst>
            <pc:docMk/>
            <pc:sldMk cId="646869080" sldId="367"/>
            <ac:spMk id="96" creationId="{0EC96AD5-511E-CB6F-45CF-9A1B88F5004F}"/>
          </ac:spMkLst>
        </pc:spChg>
        <pc:spChg chg="mod topLvl">
          <ac:chgData name="Bernscherer Katharina" userId="7cc60d01-99b9-4177-90f6-b949ecd52be4" providerId="ADAL" clId="{1B627952-31BC-45DC-80FB-48D96EC410F5}" dt="2024-09-02T14:00:56.894" v="457" actId="20577"/>
          <ac:spMkLst>
            <pc:docMk/>
            <pc:sldMk cId="646869080" sldId="367"/>
            <ac:spMk id="98" creationId="{55F82C6A-0B69-9873-9334-BF69FF782257}"/>
          </ac:spMkLst>
        </pc:spChg>
        <pc:spChg chg="mod topLvl">
          <ac:chgData name="Bernscherer Katharina" userId="7cc60d01-99b9-4177-90f6-b949ecd52be4" providerId="ADAL" clId="{1B627952-31BC-45DC-80FB-48D96EC410F5}" dt="2024-09-02T13:58:03.415" v="445" actId="165"/>
          <ac:spMkLst>
            <pc:docMk/>
            <pc:sldMk cId="646869080" sldId="367"/>
            <ac:spMk id="99" creationId="{F054780F-562F-FC3D-3064-B87B050C0DE7}"/>
          </ac:spMkLst>
        </pc:spChg>
        <pc:spChg chg="mod topLvl">
          <ac:chgData name="Bernscherer Katharina" userId="7cc60d01-99b9-4177-90f6-b949ecd52be4" providerId="ADAL" clId="{1B627952-31BC-45DC-80FB-48D96EC410F5}" dt="2024-09-02T13:58:03.415" v="445" actId="165"/>
          <ac:spMkLst>
            <pc:docMk/>
            <pc:sldMk cId="646869080" sldId="367"/>
            <ac:spMk id="100" creationId="{E1A2C826-CFBB-1DEE-7C0A-5D59D32A939A}"/>
          </ac:spMkLst>
        </pc:spChg>
        <pc:spChg chg="mod topLvl">
          <ac:chgData name="Bernscherer Katharina" userId="7cc60d01-99b9-4177-90f6-b949ecd52be4" providerId="ADAL" clId="{1B627952-31BC-45DC-80FB-48D96EC410F5}" dt="2024-09-02T13:58:03.415" v="445" actId="165"/>
          <ac:spMkLst>
            <pc:docMk/>
            <pc:sldMk cId="646869080" sldId="367"/>
            <ac:spMk id="101" creationId="{9A232117-41D5-8F9E-3013-2038DF7D1326}"/>
          </ac:spMkLst>
        </pc:spChg>
        <pc:spChg chg="mod topLvl">
          <ac:chgData name="Bernscherer Katharina" userId="7cc60d01-99b9-4177-90f6-b949ecd52be4" providerId="ADAL" clId="{1B627952-31BC-45DC-80FB-48D96EC410F5}" dt="2024-09-02T13:58:03.415" v="445" actId="165"/>
          <ac:spMkLst>
            <pc:docMk/>
            <pc:sldMk cId="646869080" sldId="367"/>
            <ac:spMk id="102" creationId="{AD1FEB74-5214-CAEE-8F42-6F39A8542F5C}"/>
          </ac:spMkLst>
        </pc:spChg>
        <pc:spChg chg="mod topLvl">
          <ac:chgData name="Bernscherer Katharina" userId="7cc60d01-99b9-4177-90f6-b949ecd52be4" providerId="ADAL" clId="{1B627952-31BC-45DC-80FB-48D96EC410F5}" dt="2024-09-02T14:00:59.977" v="458" actId="20577"/>
          <ac:spMkLst>
            <pc:docMk/>
            <pc:sldMk cId="646869080" sldId="367"/>
            <ac:spMk id="104" creationId="{5B29AD1C-EEE8-3DF9-46CD-FCDBBB1E7163}"/>
          </ac:spMkLst>
        </pc:spChg>
        <pc:spChg chg="mod topLvl">
          <ac:chgData name="Bernscherer Katharina" userId="7cc60d01-99b9-4177-90f6-b949ecd52be4" providerId="ADAL" clId="{1B627952-31BC-45DC-80FB-48D96EC410F5}" dt="2024-09-02T13:58:08.243" v="446" actId="165"/>
          <ac:spMkLst>
            <pc:docMk/>
            <pc:sldMk cId="646869080" sldId="367"/>
            <ac:spMk id="105" creationId="{7E055467-37AF-8DA9-2879-531461A059A7}"/>
          </ac:spMkLst>
        </pc:spChg>
        <pc:spChg chg="mod topLvl">
          <ac:chgData name="Bernscherer Katharina" userId="7cc60d01-99b9-4177-90f6-b949ecd52be4" providerId="ADAL" clId="{1B627952-31BC-45DC-80FB-48D96EC410F5}" dt="2024-09-02T13:58:08.243" v="446" actId="165"/>
          <ac:spMkLst>
            <pc:docMk/>
            <pc:sldMk cId="646869080" sldId="367"/>
            <ac:spMk id="106" creationId="{3561BADD-F71A-8108-F40D-999C37F6C630}"/>
          </ac:spMkLst>
        </pc:spChg>
        <pc:spChg chg="mod topLvl">
          <ac:chgData name="Bernscherer Katharina" userId="7cc60d01-99b9-4177-90f6-b949ecd52be4" providerId="ADAL" clId="{1B627952-31BC-45DC-80FB-48D96EC410F5}" dt="2024-09-02T13:58:08.243" v="446" actId="165"/>
          <ac:spMkLst>
            <pc:docMk/>
            <pc:sldMk cId="646869080" sldId="367"/>
            <ac:spMk id="107" creationId="{4EA81416-F256-5B0E-003C-1EB4A1FC3A4B}"/>
          </ac:spMkLst>
        </pc:spChg>
        <pc:spChg chg="mod topLvl">
          <ac:chgData name="Bernscherer Katharina" userId="7cc60d01-99b9-4177-90f6-b949ecd52be4" providerId="ADAL" clId="{1B627952-31BC-45DC-80FB-48D96EC410F5}" dt="2024-09-02T13:58:08.243" v="446" actId="165"/>
          <ac:spMkLst>
            <pc:docMk/>
            <pc:sldMk cId="646869080" sldId="367"/>
            <ac:spMk id="108" creationId="{CB2E29A5-5A78-8200-D16D-CEACD34FF4CD}"/>
          </ac:spMkLst>
        </pc:spChg>
        <pc:spChg chg="add del mod">
          <ac:chgData name="Bernscherer Katharina" userId="7cc60d01-99b9-4177-90f6-b949ecd52be4" providerId="ADAL" clId="{1B627952-31BC-45DC-80FB-48D96EC410F5}" dt="2024-09-02T14:02:52.769" v="513" actId="478"/>
          <ac:spMkLst>
            <pc:docMk/>
            <pc:sldMk cId="646869080" sldId="367"/>
            <ac:spMk id="111" creationId="{D1540169-E77A-372F-9AA7-9FE0D4DDF804}"/>
          </ac:spMkLst>
        </pc:spChg>
        <pc:spChg chg="add mod">
          <ac:chgData name="Bernscherer Katharina" userId="7cc60d01-99b9-4177-90f6-b949ecd52be4" providerId="ADAL" clId="{1B627952-31BC-45DC-80FB-48D96EC410F5}" dt="2024-09-02T14:05:20.002" v="609" actId="1076"/>
          <ac:spMkLst>
            <pc:docMk/>
            <pc:sldMk cId="646869080" sldId="367"/>
            <ac:spMk id="114" creationId="{FF899BDE-24CA-9831-0A3A-AEDEB4E42509}"/>
          </ac:spMkLst>
        </pc:spChg>
        <pc:grpChg chg="add mod">
          <ac:chgData name="Bernscherer Katharina" userId="7cc60d01-99b9-4177-90f6-b949ecd52be4" providerId="ADAL" clId="{1B627952-31BC-45DC-80FB-48D96EC410F5}" dt="2024-09-02T13:31:16.157" v="80"/>
          <ac:grpSpMkLst>
            <pc:docMk/>
            <pc:sldMk cId="646869080" sldId="367"/>
            <ac:grpSpMk id="3" creationId="{FA12B1BD-B2D3-4F2F-6BB9-90836839DE0A}"/>
          </ac:grpSpMkLst>
        </pc:grpChg>
        <pc:grpChg chg="add mod">
          <ac:chgData name="Bernscherer Katharina" userId="7cc60d01-99b9-4177-90f6-b949ecd52be4" providerId="ADAL" clId="{1B627952-31BC-45DC-80FB-48D96EC410F5}" dt="2024-09-02T13:31:16.157" v="80"/>
          <ac:grpSpMkLst>
            <pc:docMk/>
            <pc:sldMk cId="646869080" sldId="367"/>
            <ac:grpSpMk id="11" creationId="{C908E3FC-5650-1998-FEEE-BB49994DC8D4}"/>
          </ac:grpSpMkLst>
        </pc:grpChg>
        <pc:grpChg chg="add mod">
          <ac:chgData name="Bernscherer Katharina" userId="7cc60d01-99b9-4177-90f6-b949ecd52be4" providerId="ADAL" clId="{1B627952-31BC-45DC-80FB-48D96EC410F5}" dt="2024-09-02T13:31:16.157" v="80"/>
          <ac:grpSpMkLst>
            <pc:docMk/>
            <pc:sldMk cId="646869080" sldId="367"/>
            <ac:grpSpMk id="18" creationId="{08FE2CA6-6952-314A-9EFC-C767D746FDBD}"/>
          </ac:grpSpMkLst>
        </pc:grpChg>
        <pc:grpChg chg="add mod">
          <ac:chgData name="Bernscherer Katharina" userId="7cc60d01-99b9-4177-90f6-b949ecd52be4" providerId="ADAL" clId="{1B627952-31BC-45DC-80FB-48D96EC410F5}" dt="2024-09-02T13:31:16.157" v="80"/>
          <ac:grpSpMkLst>
            <pc:docMk/>
            <pc:sldMk cId="646869080" sldId="367"/>
            <ac:grpSpMk id="24" creationId="{B9988855-1254-570A-83AF-E7200E42F776}"/>
          </ac:grpSpMkLst>
        </pc:grpChg>
        <pc:grpChg chg="add del mod topLvl">
          <ac:chgData name="Bernscherer Katharina" userId="7cc60d01-99b9-4177-90f6-b949ecd52be4" providerId="ADAL" clId="{1B627952-31BC-45DC-80FB-48D96EC410F5}" dt="2024-09-02T13:39:21.401" v="330" actId="165"/>
          <ac:grpSpMkLst>
            <pc:docMk/>
            <pc:sldMk cId="646869080" sldId="367"/>
            <ac:grpSpMk id="30" creationId="{DAAAEAD2-2622-E49A-B238-4D9DA528ECD1}"/>
          </ac:grpSpMkLst>
        </pc:grpChg>
        <pc:grpChg chg="add del mod topLvl">
          <ac:chgData name="Bernscherer Katharina" userId="7cc60d01-99b9-4177-90f6-b949ecd52be4" providerId="ADAL" clId="{1B627952-31BC-45DC-80FB-48D96EC410F5}" dt="2024-09-02T13:39:24.741" v="331" actId="165"/>
          <ac:grpSpMkLst>
            <pc:docMk/>
            <pc:sldMk cId="646869080" sldId="367"/>
            <ac:grpSpMk id="36" creationId="{78B54E3B-609C-8F00-7DA7-A7BB89AA1A71}"/>
          </ac:grpSpMkLst>
        </pc:grpChg>
        <pc:grpChg chg="add del mod topLvl">
          <ac:chgData name="Bernscherer Katharina" userId="7cc60d01-99b9-4177-90f6-b949ecd52be4" providerId="ADAL" clId="{1B627952-31BC-45DC-80FB-48D96EC410F5}" dt="2024-09-02T13:39:31.197" v="333" actId="165"/>
          <ac:grpSpMkLst>
            <pc:docMk/>
            <pc:sldMk cId="646869080" sldId="367"/>
            <ac:grpSpMk id="42" creationId="{3CEABDA5-247B-04D4-4153-9CB0411D54B5}"/>
          </ac:grpSpMkLst>
        </pc:grpChg>
        <pc:grpChg chg="add del mod topLvl">
          <ac:chgData name="Bernscherer Katharina" userId="7cc60d01-99b9-4177-90f6-b949ecd52be4" providerId="ADAL" clId="{1B627952-31BC-45DC-80FB-48D96EC410F5}" dt="2024-09-02T13:39:27.481" v="332" actId="165"/>
          <ac:grpSpMkLst>
            <pc:docMk/>
            <pc:sldMk cId="646869080" sldId="367"/>
            <ac:grpSpMk id="48" creationId="{534E37F1-1C09-92EB-B7BC-CEA155ADA449}"/>
          </ac:grpSpMkLst>
        </pc:grpChg>
        <pc:grpChg chg="add del mod">
          <ac:chgData name="Bernscherer Katharina" userId="7cc60d01-99b9-4177-90f6-b949ecd52be4" providerId="ADAL" clId="{1B627952-31BC-45DC-80FB-48D96EC410F5}" dt="2024-09-02T13:38:49.077" v="313" actId="165"/>
          <ac:grpSpMkLst>
            <pc:docMk/>
            <pc:sldMk cId="646869080" sldId="367"/>
            <ac:grpSpMk id="56" creationId="{EB5A4FB3-6271-9493-A9B9-A08C5874BB63}"/>
          </ac:grpSpMkLst>
        </pc:grpChg>
        <pc:grpChg chg="add del mod">
          <ac:chgData name="Bernscherer Katharina" userId="7cc60d01-99b9-4177-90f6-b949ecd52be4" providerId="ADAL" clId="{1B627952-31BC-45DC-80FB-48D96EC410F5}" dt="2024-09-02T13:35:55.712" v="266" actId="478"/>
          <ac:grpSpMkLst>
            <pc:docMk/>
            <pc:sldMk cId="646869080" sldId="367"/>
            <ac:grpSpMk id="57" creationId="{8945F37D-9A97-AAF2-9F30-0F6EE7D88000}"/>
          </ac:grpSpMkLst>
        </pc:grpChg>
        <pc:grpChg chg="add del mod">
          <ac:chgData name="Bernscherer Katharina" userId="7cc60d01-99b9-4177-90f6-b949ecd52be4" providerId="ADAL" clId="{1B627952-31BC-45DC-80FB-48D96EC410F5}" dt="2024-09-02T13:36:24.064" v="272" actId="478"/>
          <ac:grpSpMkLst>
            <pc:docMk/>
            <pc:sldMk cId="646869080" sldId="367"/>
            <ac:grpSpMk id="63" creationId="{68FE6634-D233-AD19-D14C-29C81374F05A}"/>
          </ac:grpSpMkLst>
        </pc:grpChg>
        <pc:grpChg chg="add del mod">
          <ac:chgData name="Bernscherer Katharina" userId="7cc60d01-99b9-4177-90f6-b949ecd52be4" providerId="ADAL" clId="{1B627952-31BC-45DC-80FB-48D96EC410F5}" dt="2024-09-02T13:36:52.368" v="278" actId="478"/>
          <ac:grpSpMkLst>
            <pc:docMk/>
            <pc:sldMk cId="646869080" sldId="367"/>
            <ac:grpSpMk id="69" creationId="{FABC89D4-06AB-B84D-C40A-9613517DA47B}"/>
          </ac:grpSpMkLst>
        </pc:grpChg>
        <pc:grpChg chg="add del mod">
          <ac:chgData name="Bernscherer Katharina" userId="7cc60d01-99b9-4177-90f6-b949ecd52be4" providerId="ADAL" clId="{1B627952-31BC-45DC-80FB-48D96EC410F5}" dt="2024-09-02T13:37:02.144" v="283" actId="478"/>
          <ac:grpSpMkLst>
            <pc:docMk/>
            <pc:sldMk cId="646869080" sldId="367"/>
            <ac:grpSpMk id="75" creationId="{AC993671-12D1-7EB3-07C4-86F3DFCEA9A0}"/>
          </ac:grpSpMkLst>
        </pc:grpChg>
        <pc:grpChg chg="add del mod">
          <ac:chgData name="Bernscherer Katharina" userId="7cc60d01-99b9-4177-90f6-b949ecd52be4" providerId="ADAL" clId="{1B627952-31BC-45DC-80FB-48D96EC410F5}" dt="2024-09-02T13:57:58.169" v="443" actId="165"/>
          <ac:grpSpMkLst>
            <pc:docMk/>
            <pc:sldMk cId="646869080" sldId="367"/>
            <ac:grpSpMk id="90" creationId="{39D698D3-106F-A5AB-9CB9-1408DF7C5F5B}"/>
          </ac:grpSpMkLst>
        </pc:grpChg>
        <pc:grpChg chg="add del mod">
          <ac:chgData name="Bernscherer Katharina" userId="7cc60d01-99b9-4177-90f6-b949ecd52be4" providerId="ADAL" clId="{1B627952-31BC-45DC-80FB-48D96EC410F5}" dt="2024-09-02T13:58:00.557" v="444" actId="165"/>
          <ac:grpSpMkLst>
            <pc:docMk/>
            <pc:sldMk cId="646869080" sldId="367"/>
            <ac:grpSpMk id="91" creationId="{871A8C66-4B0F-252F-1F0A-CA2C17FACBA8}"/>
          </ac:grpSpMkLst>
        </pc:grpChg>
        <pc:grpChg chg="add del mod">
          <ac:chgData name="Bernscherer Katharina" userId="7cc60d01-99b9-4177-90f6-b949ecd52be4" providerId="ADAL" clId="{1B627952-31BC-45DC-80FB-48D96EC410F5}" dt="2024-09-02T13:58:03.415" v="445" actId="165"/>
          <ac:grpSpMkLst>
            <pc:docMk/>
            <pc:sldMk cId="646869080" sldId="367"/>
            <ac:grpSpMk id="97" creationId="{4B916AE4-8652-DF8E-A9FE-86E3CA0A34D6}"/>
          </ac:grpSpMkLst>
        </pc:grpChg>
        <pc:grpChg chg="add del mod">
          <ac:chgData name="Bernscherer Katharina" userId="7cc60d01-99b9-4177-90f6-b949ecd52be4" providerId="ADAL" clId="{1B627952-31BC-45DC-80FB-48D96EC410F5}" dt="2024-09-02T13:58:08.243" v="446" actId="165"/>
          <ac:grpSpMkLst>
            <pc:docMk/>
            <pc:sldMk cId="646869080" sldId="367"/>
            <ac:grpSpMk id="103" creationId="{B9315AFB-033B-9B03-A2A7-E7C8681F0E59}"/>
          </ac:grpSpMkLst>
        </pc:grpChg>
        <pc:graphicFrameChg chg="add del mod ord modGraphic">
          <ac:chgData name="Bernscherer Katharina" userId="7cc60d01-99b9-4177-90f6-b949ecd52be4" providerId="ADAL" clId="{1B627952-31BC-45DC-80FB-48D96EC410F5}" dt="2024-09-02T14:02:10.815" v="463" actId="931"/>
          <ac:graphicFrameMkLst>
            <pc:docMk/>
            <pc:sldMk cId="646869080" sldId="367"/>
            <ac:graphicFrameMk id="55" creationId="{C7115654-CFA2-AB99-05A5-7DB4EBB2E379}"/>
          </ac:graphicFrameMkLst>
        </pc:graphicFrameChg>
        <pc:picChg chg="del">
          <ac:chgData name="Bernscherer Katharina" userId="7cc60d01-99b9-4177-90f6-b949ecd52be4" providerId="ADAL" clId="{1B627952-31BC-45DC-80FB-48D96EC410F5}" dt="2024-09-02T13:30:23.290" v="59" actId="478"/>
          <ac:picMkLst>
            <pc:docMk/>
            <pc:sldMk cId="646869080" sldId="367"/>
            <ac:picMk id="6" creationId="{E8EBCCB9-F77C-2FBB-B742-257D97D9A817}"/>
          </ac:picMkLst>
        </pc:picChg>
        <pc:picChg chg="add del mod">
          <ac:chgData name="Bernscherer Katharina" userId="7cc60d01-99b9-4177-90f6-b949ecd52be4" providerId="ADAL" clId="{1B627952-31BC-45DC-80FB-48D96EC410F5}" dt="2024-09-02T14:02:03.336" v="462" actId="478"/>
          <ac:picMkLst>
            <pc:docMk/>
            <pc:sldMk cId="646869080" sldId="367"/>
            <ac:picMk id="110" creationId="{863F3DBB-0BAD-F87C-72F4-29D1E547A1B0}"/>
          </ac:picMkLst>
        </pc:picChg>
        <pc:picChg chg="add mod">
          <ac:chgData name="Bernscherer Katharina" userId="7cc60d01-99b9-4177-90f6-b949ecd52be4" providerId="ADAL" clId="{1B627952-31BC-45DC-80FB-48D96EC410F5}" dt="2024-09-02T14:05:16.106" v="608" actId="1076"/>
          <ac:picMkLst>
            <pc:docMk/>
            <pc:sldMk cId="646869080" sldId="367"/>
            <ac:picMk id="113" creationId="{5BD9A3F3-95BD-11F8-A1D3-F2904699C7FE}"/>
          </ac:picMkLst>
        </pc:picChg>
      </pc:sldChg>
    </pc:docChg>
  </pc:docChgLst>
  <pc:docChgLst>
    <pc:chgData name="Raso Andrea" userId="35234fb4-5e65-4a50-a07c-07e9f162eb34" providerId="ADAL" clId="{3B8F492F-B26F-412B-8A3F-B0850160466C}"/>
    <pc:docChg chg="undo custSel modMainMaster">
      <pc:chgData name="Raso Andrea" userId="35234fb4-5e65-4a50-a07c-07e9f162eb34" providerId="ADAL" clId="{3B8F492F-B26F-412B-8A3F-B0850160466C}" dt="2022-02-03T12:25:51.685" v="178" actId="478"/>
      <pc:docMkLst>
        <pc:docMk/>
      </pc:docMkLst>
      <pc:sldMasterChg chg="modSldLayout">
        <pc:chgData name="Raso Andrea" userId="35234fb4-5e65-4a50-a07c-07e9f162eb34" providerId="ADAL" clId="{3B8F492F-B26F-412B-8A3F-B0850160466C}" dt="2022-02-03T12:25:51.685" v="178" actId="478"/>
        <pc:sldMasterMkLst>
          <pc:docMk/>
          <pc:sldMasterMk cId="1446354303" sldId="2147483648"/>
        </pc:sldMasterMkLst>
        <pc:sldLayoutChg chg="addSp delSp modSp mod">
          <pc:chgData name="Raso Andrea" userId="35234fb4-5e65-4a50-a07c-07e9f162eb34" providerId="ADAL" clId="{3B8F492F-B26F-412B-8A3F-B0850160466C}" dt="2022-02-03T12:25:51.685" v="178" actId="478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2" creationId="{241B590E-3D49-406C-9882-BAF69EF9E596}"/>
            </ac:spMkLst>
          </pc:spChg>
          <pc:spChg chg="mod">
            <ac:chgData name="Raso Andrea" userId="35234fb4-5e65-4a50-a07c-07e9f162eb34" providerId="ADAL" clId="{3B8F492F-B26F-412B-8A3F-B0850160466C}" dt="2022-02-03T12:25:48.253" v="175" actId="14100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18" creationId="{CF5A6128-BD4A-4922-A5AD-878352D0ED22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21" creationId="{9A99680F-B7B6-4B36-8D89-6A45463F9496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6" creationId="{4C05C40A-4F15-4336-9A8C-81649CBE7DAB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7" creationId="{B94CB3F7-C71A-49E3-B5F5-B92B16FDD8A3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8" creationId="{598BBA28-CC86-496E-9DAF-35C7B3516147}"/>
            </ac:spMkLst>
          </pc:spChg>
          <pc:spChg chg="add 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9" creationId="{6ED906F9-1361-4A6A-980C-A01A2E5B5C33}"/>
            </ac:spMkLst>
          </pc:spChg>
          <pc:spChg chg="add mod or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40" creationId="{7E390223-414F-4315-BB11-995F4BEFA79A}"/>
            </ac:spMkLst>
          </pc:spChg>
          <pc:picChg chg="add 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4" creationId="{362C4CCB-260D-4A28-9CF2-8042A3EFE6DB}"/>
            </ac:picMkLst>
          </pc:picChg>
          <pc:picChg chg="add del mod">
            <ac:chgData name="Raso Andrea" userId="35234fb4-5e65-4a50-a07c-07e9f162eb34" providerId="ADAL" clId="{3B8F492F-B26F-412B-8A3F-B0850160466C}" dt="2022-02-03T12:21:55.354" v="29" actId="478"/>
            <ac:picMkLst>
              <pc:docMk/>
              <pc:sldMasterMk cId="1446354303" sldId="2147483648"/>
              <pc:sldLayoutMk cId="2538870742" sldId="2147483654"/>
              <ac:picMk id="6" creationId="{3E2D7092-B402-4763-8406-671D7813B137}"/>
            </ac:picMkLst>
          </pc:picChg>
          <pc:picChg chg="add del mod">
            <ac:chgData name="Raso Andrea" userId="35234fb4-5e65-4a50-a07c-07e9f162eb34" providerId="ADAL" clId="{3B8F492F-B26F-412B-8A3F-B0850160466C}" dt="2022-02-03T12:21:58.607" v="32" actId="478"/>
            <ac:picMkLst>
              <pc:docMk/>
              <pc:sldMasterMk cId="1446354303" sldId="2147483648"/>
              <pc:sldLayoutMk cId="2538870742" sldId="2147483654"/>
              <ac:picMk id="9" creationId="{DC6BCF4D-3AEF-4336-8412-14D2C0B40216}"/>
            </ac:picMkLst>
          </pc:picChg>
          <pc:picChg chg="add del mod">
            <ac:chgData name="Raso Andrea" userId="35234fb4-5e65-4a50-a07c-07e9f162eb34" providerId="ADAL" clId="{3B8F492F-B26F-412B-8A3F-B0850160466C}" dt="2022-02-03T12:25:50.333" v="176" actId="478"/>
            <ac:picMkLst>
              <pc:docMk/>
              <pc:sldMasterMk cId="1446354303" sldId="2147483648"/>
              <pc:sldLayoutMk cId="2538870742" sldId="2147483654"/>
              <ac:picMk id="15" creationId="{974A5990-AA01-42C0-9013-7CC4C32C3FC0}"/>
            </ac:picMkLst>
          </pc:picChg>
          <pc:picChg chg="mod">
            <ac:chgData name="Raso Andrea" userId="35234fb4-5e65-4a50-a07c-07e9f162eb34" providerId="ADAL" clId="{3B8F492F-B26F-412B-8A3F-B0850160466C}" dt="2022-02-03T12:20:17.715" v="24" actId="1038"/>
            <ac:picMkLst>
              <pc:docMk/>
              <pc:sldMasterMk cId="1446354303" sldId="2147483648"/>
              <pc:sldLayoutMk cId="2538870742" sldId="2147483654"/>
              <ac:picMk id="19" creationId="{CEFAA0F9-AE80-4B49-A52F-8F1A3137C76D}"/>
            </ac:picMkLst>
          </pc:picChg>
          <pc:picChg chg="add del mod">
            <ac:chgData name="Raso Andrea" userId="35234fb4-5e65-4a50-a07c-07e9f162eb34" providerId="ADAL" clId="{3B8F492F-B26F-412B-8A3F-B0850160466C}" dt="2022-02-03T12:25:51.685" v="178" actId="478"/>
            <ac:picMkLst>
              <pc:docMk/>
              <pc:sldMasterMk cId="1446354303" sldId="2147483648"/>
              <pc:sldLayoutMk cId="2538870742" sldId="2147483654"/>
              <ac:picMk id="23" creationId="{31F50737-3C4C-4C14-B80F-7C2CB449F679}"/>
            </ac:picMkLst>
          </pc:picChg>
          <pc:picChg chg="add del mod">
            <ac:chgData name="Raso Andrea" userId="35234fb4-5e65-4a50-a07c-07e9f162eb34" providerId="ADAL" clId="{3B8F492F-B26F-412B-8A3F-B0850160466C}" dt="2022-02-03T12:25:51.008" v="177" actId="478"/>
            <ac:picMkLst>
              <pc:docMk/>
              <pc:sldMasterMk cId="1446354303" sldId="2147483648"/>
              <pc:sldLayoutMk cId="2538870742" sldId="2147483654"/>
              <ac:picMk id="25" creationId="{FFB36712-BBB0-465B-8B63-478A70E9580F}"/>
            </ac:picMkLst>
          </pc:picChg>
          <pc:picChg chg="add del mod">
            <ac:chgData name="Raso Andrea" userId="35234fb4-5e65-4a50-a07c-07e9f162eb34" providerId="ADAL" clId="{3B8F492F-B26F-412B-8A3F-B0850160466C}" dt="2022-02-03T12:23:26.503" v="68" actId="478"/>
            <ac:picMkLst>
              <pc:docMk/>
              <pc:sldMasterMk cId="1446354303" sldId="2147483648"/>
              <pc:sldLayoutMk cId="2538870742" sldId="2147483654"/>
              <ac:picMk id="32" creationId="{15D470B9-0367-4192-937D-570F836C4325}"/>
            </ac:picMkLst>
          </pc:picChg>
          <pc:picChg chg="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33" creationId="{81E7A7F8-251A-482D-8745-AA55D66DB306}"/>
            </ac:picMkLst>
          </pc:picChg>
          <pc:picChg chg="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34" creationId="{98F3792E-09F1-4505-83A8-5AE5A029A729}"/>
            </ac:picMkLst>
          </pc:picChg>
          <pc:picChg chg="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35" creationId="{27EAF4B3-46E5-4BB3-8B9A-A4F1CC4F8B68}"/>
            </ac:picMkLst>
          </pc:picChg>
        </pc:sldLayoutChg>
      </pc:sldMasterChg>
    </pc:docChg>
  </pc:docChgLst>
  <pc:docChgLst>
    <pc:chgData name="Schnabl Karina" userId="a8844677-1e4f-4bc7-9911-2e4010b4e576" providerId="ADAL" clId="{D9454074-80CA-469C-8374-298960075FC3}"/>
    <pc:docChg chg="modSld">
      <pc:chgData name="Schnabl Karina" userId="a8844677-1e4f-4bc7-9911-2e4010b4e576" providerId="ADAL" clId="{D9454074-80CA-469C-8374-298960075FC3}" dt="2024-09-03T06:49:43.993" v="4"/>
      <pc:docMkLst>
        <pc:docMk/>
      </pc:docMkLst>
      <pc:sldChg chg="modAnim">
        <pc:chgData name="Schnabl Karina" userId="a8844677-1e4f-4bc7-9911-2e4010b4e576" providerId="ADAL" clId="{D9454074-80CA-469C-8374-298960075FC3}" dt="2024-09-03T06:49:43.993" v="4"/>
        <pc:sldMkLst>
          <pc:docMk/>
          <pc:sldMk cId="646869080" sldId="367"/>
        </pc:sldMkLst>
      </pc:sldChg>
    </pc:docChg>
  </pc:docChgLst>
  <pc:docChgLst>
    <pc:chgData name="Schnabl Karina" userId="a8844677-1e4f-4bc7-9911-2e4010b4e576" providerId="ADAL" clId="{43469381-154C-4F40-BCF6-6A9219457A73}"/>
    <pc:docChg chg="undo custSel addSld delSld modSld sldOrd modMainMaster modNotesMaster">
      <pc:chgData name="Schnabl Karina" userId="a8844677-1e4f-4bc7-9911-2e4010b4e576" providerId="ADAL" clId="{43469381-154C-4F40-BCF6-6A9219457A73}" dt="2024-08-02T06:17:18.274" v="10289" actId="20577"/>
      <pc:docMkLst>
        <pc:docMk/>
      </pc:docMkLst>
      <pc:sldChg chg="modSp mod addCm modCm">
        <pc:chgData name="Schnabl Karina" userId="a8844677-1e4f-4bc7-9911-2e4010b4e576" providerId="ADAL" clId="{43469381-154C-4F40-BCF6-6A9219457A73}" dt="2024-07-31T09:43:39.464" v="7772"/>
        <pc:sldMkLst>
          <pc:docMk/>
          <pc:sldMk cId="2927183695" sldId="256"/>
        </pc:sldMkLst>
        <pc:spChg chg="mod">
          <ac:chgData name="Schnabl Karina" userId="a8844677-1e4f-4bc7-9911-2e4010b4e576" providerId="ADAL" clId="{43469381-154C-4F40-BCF6-6A9219457A73}" dt="2024-07-16T09:29:52.531" v="9" actId="20577"/>
          <ac:spMkLst>
            <pc:docMk/>
            <pc:sldMk cId="2927183695" sldId="256"/>
            <ac:spMk id="10" creationId="{A9B73355-6B1B-4860-9734-1520DC1A58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chnabl Karina" userId="a8844677-1e4f-4bc7-9911-2e4010b4e576" providerId="ADAL" clId="{43469381-154C-4F40-BCF6-6A9219457A73}" dt="2024-07-31T09:43:39.464" v="7772"/>
              <pc2:cmMkLst xmlns:pc2="http://schemas.microsoft.com/office/powerpoint/2019/9/main/command">
                <pc:docMk/>
                <pc:sldMk cId="2927183695" sldId="256"/>
                <pc2:cmMk id="{63B8E606-35EB-48F7-8C8E-7CABC0CB9CF2}"/>
              </pc2:cmMkLst>
            </pc226:cmChg>
          </p:ext>
        </pc:extLst>
      </pc:sldChg>
      <pc:sldChg chg="delSp modSp del mod">
        <pc:chgData name="Schnabl Karina" userId="a8844677-1e4f-4bc7-9911-2e4010b4e576" providerId="ADAL" clId="{43469381-154C-4F40-BCF6-6A9219457A73}" dt="2024-07-16T14:22:47.876" v="2544" actId="47"/>
        <pc:sldMkLst>
          <pc:docMk/>
          <pc:sldMk cId="2717593546" sldId="355"/>
        </pc:sldMkLst>
        <pc:spChg chg="mod">
          <ac:chgData name="Schnabl Karina" userId="a8844677-1e4f-4bc7-9911-2e4010b4e576" providerId="ADAL" clId="{43469381-154C-4F40-BCF6-6A9219457A73}" dt="2024-07-16T10:22:08.293" v="2402" actId="20577"/>
          <ac:spMkLst>
            <pc:docMk/>
            <pc:sldMk cId="2717593546" sldId="355"/>
            <ac:spMk id="2" creationId="{BADB1C79-C951-4548-A164-7CE8C98721FB}"/>
          </ac:spMkLst>
        </pc:spChg>
        <pc:picChg chg="del">
          <ac:chgData name="Schnabl Karina" userId="a8844677-1e4f-4bc7-9911-2e4010b4e576" providerId="ADAL" clId="{43469381-154C-4F40-BCF6-6A9219457A73}" dt="2024-07-16T10:21:58.799" v="2387" actId="478"/>
          <ac:picMkLst>
            <pc:docMk/>
            <pc:sldMk cId="2717593546" sldId="355"/>
            <ac:picMk id="4" creationId="{31D2DF6C-4024-4901-6363-61CC8B3D06DB}"/>
          </ac:picMkLst>
        </pc:picChg>
      </pc:sldChg>
      <pc:sldChg chg="del">
        <pc:chgData name="Schnabl Karina" userId="a8844677-1e4f-4bc7-9911-2e4010b4e576" providerId="ADAL" clId="{43469381-154C-4F40-BCF6-6A9219457A73}" dt="2024-07-16T09:30:32.396" v="16" actId="47"/>
        <pc:sldMkLst>
          <pc:docMk/>
          <pc:sldMk cId="2246359520" sldId="356"/>
        </pc:sldMkLst>
      </pc:sldChg>
      <pc:sldChg chg="addSp delSp modSp mod addAnim delAnim modAnim">
        <pc:chgData name="Schnabl Karina" userId="a8844677-1e4f-4bc7-9911-2e4010b4e576" providerId="ADAL" clId="{43469381-154C-4F40-BCF6-6A9219457A73}" dt="2024-08-02T05:38:50.743" v="10221" actId="20577"/>
        <pc:sldMkLst>
          <pc:docMk/>
          <pc:sldMk cId="3937911928" sldId="357"/>
        </pc:sldMkLst>
        <pc:spChg chg="mod">
          <ac:chgData name="Schnabl Karina" userId="a8844677-1e4f-4bc7-9911-2e4010b4e576" providerId="ADAL" clId="{43469381-154C-4F40-BCF6-6A9219457A73}" dt="2024-07-16T09:37:56.893" v="255" actId="20577"/>
          <ac:spMkLst>
            <pc:docMk/>
            <pc:sldMk cId="3937911928" sldId="357"/>
            <ac:spMk id="2" creationId="{926D4494-D24D-D3B9-A3F4-2D321530E498}"/>
          </ac:spMkLst>
        </pc:spChg>
        <pc:spChg chg="add mod">
          <ac:chgData name="Schnabl Karina" userId="a8844677-1e4f-4bc7-9911-2e4010b4e576" providerId="ADAL" clId="{43469381-154C-4F40-BCF6-6A9219457A73}" dt="2024-07-16T09:33:56.622" v="158" actId="1076"/>
          <ac:spMkLst>
            <pc:docMk/>
            <pc:sldMk cId="3937911928" sldId="357"/>
            <ac:spMk id="3" creationId="{180A654E-42C1-6387-BB53-1A30CC7DFC8D}"/>
          </ac:spMkLst>
        </pc:spChg>
        <pc:spChg chg="add mod">
          <ac:chgData name="Schnabl Karina" userId="a8844677-1e4f-4bc7-9911-2e4010b4e576" providerId="ADAL" clId="{43469381-154C-4F40-BCF6-6A9219457A73}" dt="2024-07-16T09:36:48.540" v="235" actId="1076"/>
          <ac:spMkLst>
            <pc:docMk/>
            <pc:sldMk cId="3937911928" sldId="357"/>
            <ac:spMk id="4" creationId="{23F08C02-7950-F8DB-9289-845669EFEB10}"/>
          </ac:spMkLst>
        </pc:spChg>
        <pc:spChg chg="mod">
          <ac:chgData name="Schnabl Karina" userId="a8844677-1e4f-4bc7-9911-2e4010b4e576" providerId="ADAL" clId="{43469381-154C-4F40-BCF6-6A9219457A73}" dt="2024-08-02T05:38:50.743" v="10221" actId="20577"/>
          <ac:spMkLst>
            <pc:docMk/>
            <pc:sldMk cId="3937911928" sldId="357"/>
            <ac:spMk id="5" creationId="{DEE6D34B-EF87-1C59-FB47-EAF9B25A57D6}"/>
          </ac:spMkLst>
        </pc:spChg>
        <pc:spChg chg="mod">
          <ac:chgData name="Schnabl Karina" userId="a8844677-1e4f-4bc7-9911-2e4010b4e576" providerId="ADAL" clId="{43469381-154C-4F40-BCF6-6A9219457A73}" dt="2024-08-02T05:38:47.340" v="10219" actId="20577"/>
          <ac:spMkLst>
            <pc:docMk/>
            <pc:sldMk cId="3937911928" sldId="357"/>
            <ac:spMk id="6" creationId="{AAACCC2B-9C41-89DF-4153-B8B8C28272BF}"/>
          </ac:spMkLst>
        </pc:spChg>
        <pc:spChg chg="mod">
          <ac:chgData name="Schnabl Karina" userId="a8844677-1e4f-4bc7-9911-2e4010b4e576" providerId="ADAL" clId="{43469381-154C-4F40-BCF6-6A9219457A73}" dt="2024-07-16T09:36:28.610" v="232" actId="20577"/>
          <ac:spMkLst>
            <pc:docMk/>
            <pc:sldMk cId="3937911928" sldId="357"/>
            <ac:spMk id="7" creationId="{F5B674E8-BED7-195B-CF83-5797586671D9}"/>
          </ac:spMkLst>
        </pc:spChg>
        <pc:spChg chg="add del mod">
          <ac:chgData name="Schnabl Karina" userId="a8844677-1e4f-4bc7-9911-2e4010b4e576" providerId="ADAL" clId="{43469381-154C-4F40-BCF6-6A9219457A73}" dt="2024-07-16T09:34:13.183" v="162" actId="20577"/>
          <ac:spMkLst>
            <pc:docMk/>
            <pc:sldMk cId="3937911928" sldId="357"/>
            <ac:spMk id="8" creationId="{594D4FAF-6D95-7B69-0D5C-3FBB5AB4EF6D}"/>
          </ac:spMkLst>
        </pc:spChg>
        <pc:spChg chg="mod">
          <ac:chgData name="Schnabl Karina" userId="a8844677-1e4f-4bc7-9911-2e4010b4e576" providerId="ADAL" clId="{43469381-154C-4F40-BCF6-6A9219457A73}" dt="2024-07-16T10:04:33.236" v="430" actId="1035"/>
          <ac:spMkLst>
            <pc:docMk/>
            <pc:sldMk cId="3937911928" sldId="357"/>
            <ac:spMk id="9" creationId="{29353B92-CC8A-926F-AD3C-044C598AB243}"/>
          </ac:spMkLst>
        </pc:spChg>
        <pc:spChg chg="mod">
          <ac:chgData name="Schnabl Karina" userId="a8844677-1e4f-4bc7-9911-2e4010b4e576" providerId="ADAL" clId="{43469381-154C-4F40-BCF6-6A9219457A73}" dt="2024-07-22T14:26:59.616" v="6518" actId="20577"/>
          <ac:spMkLst>
            <pc:docMk/>
            <pc:sldMk cId="3937911928" sldId="357"/>
            <ac:spMk id="11" creationId="{E894804D-823C-0275-5CE1-1A6A8BBE6D9C}"/>
          </ac:spMkLst>
        </pc:spChg>
        <pc:spChg chg="mod">
          <ac:chgData name="Schnabl Karina" userId="a8844677-1e4f-4bc7-9911-2e4010b4e576" providerId="ADAL" clId="{43469381-154C-4F40-BCF6-6A9219457A73}" dt="2024-08-01T06:41:06.060" v="10186" actId="20577"/>
          <ac:spMkLst>
            <pc:docMk/>
            <pc:sldMk cId="3937911928" sldId="357"/>
            <ac:spMk id="16" creationId="{97F2AA6B-0AE9-10C1-F7C6-F864FFC21859}"/>
          </ac:spMkLst>
        </pc:spChg>
        <pc:spChg chg="mod">
          <ac:chgData name="Schnabl Karina" userId="a8844677-1e4f-4bc7-9911-2e4010b4e576" providerId="ADAL" clId="{43469381-154C-4F40-BCF6-6A9219457A73}" dt="2024-07-16T10:17:02.769" v="1650" actId="113"/>
          <ac:spMkLst>
            <pc:docMk/>
            <pc:sldMk cId="3937911928" sldId="357"/>
            <ac:spMk id="18" creationId="{CDBD2733-12DB-2D9F-95AB-E6AB1C0D8821}"/>
          </ac:spMkLst>
        </pc:spChg>
        <pc:spChg chg="del">
          <ac:chgData name="Schnabl Karina" userId="a8844677-1e4f-4bc7-9911-2e4010b4e576" providerId="ADAL" clId="{43469381-154C-4F40-BCF6-6A9219457A73}" dt="2024-07-16T09:36:33.610" v="234" actId="478"/>
          <ac:spMkLst>
            <pc:docMk/>
            <pc:sldMk cId="3937911928" sldId="357"/>
            <ac:spMk id="22" creationId="{1A8C02A9-3559-D204-A738-C3D8BE31879E}"/>
          </ac:spMkLst>
        </pc:spChg>
        <pc:spChg chg="mod">
          <ac:chgData name="Schnabl Karina" userId="a8844677-1e4f-4bc7-9911-2e4010b4e576" providerId="ADAL" clId="{43469381-154C-4F40-BCF6-6A9219457A73}" dt="2024-08-01T06:42:13.055" v="10194" actId="1076"/>
          <ac:spMkLst>
            <pc:docMk/>
            <pc:sldMk cId="3937911928" sldId="357"/>
            <ac:spMk id="25" creationId="{98350986-0E1E-0281-65BE-262D47A233D9}"/>
          </ac:spMkLst>
        </pc:spChg>
        <pc:spChg chg="add mod">
          <ac:chgData name="Schnabl Karina" userId="a8844677-1e4f-4bc7-9911-2e4010b4e576" providerId="ADAL" clId="{43469381-154C-4F40-BCF6-6A9219457A73}" dt="2024-07-16T09:35:45.550" v="223" actId="20577"/>
          <ac:spMkLst>
            <pc:docMk/>
            <pc:sldMk cId="3937911928" sldId="357"/>
            <ac:spMk id="27" creationId="{23138A3F-1180-CE0E-7C05-D1FA7F7BDD4E}"/>
          </ac:spMkLst>
        </pc:spChg>
        <pc:spChg chg="add del mod">
          <ac:chgData name="Schnabl Karina" userId="a8844677-1e4f-4bc7-9911-2e4010b4e576" providerId="ADAL" clId="{43469381-154C-4F40-BCF6-6A9219457A73}" dt="2024-08-01T06:41:18.413" v="10187" actId="1076"/>
          <ac:spMkLst>
            <pc:docMk/>
            <pc:sldMk cId="3937911928" sldId="357"/>
            <ac:spMk id="28" creationId="{4ABB483F-33BC-525F-62EB-2ED1EB0AEFE6}"/>
          </ac:spMkLst>
        </pc:spChg>
        <pc:spChg chg="mod">
          <ac:chgData name="Schnabl Karina" userId="a8844677-1e4f-4bc7-9911-2e4010b4e576" providerId="ADAL" clId="{43469381-154C-4F40-BCF6-6A9219457A73}" dt="2024-07-16T10:03:54.648" v="416" actId="1036"/>
          <ac:spMkLst>
            <pc:docMk/>
            <pc:sldMk cId="3937911928" sldId="357"/>
            <ac:spMk id="29" creationId="{21A6B60C-7C76-DF90-6603-38450E47E3AB}"/>
          </ac:spMkLst>
        </pc:spChg>
        <pc:spChg chg="add mod">
          <ac:chgData name="Schnabl Karina" userId="a8844677-1e4f-4bc7-9911-2e4010b4e576" providerId="ADAL" clId="{43469381-154C-4F40-BCF6-6A9219457A73}" dt="2024-07-16T09:36:22.635" v="231" actId="1076"/>
          <ac:spMkLst>
            <pc:docMk/>
            <pc:sldMk cId="3937911928" sldId="357"/>
            <ac:spMk id="30" creationId="{A490697F-10EE-6528-FD3E-ECC45A32FB40}"/>
          </ac:spMkLst>
        </pc:spChg>
        <pc:spChg chg="add mod">
          <ac:chgData name="Schnabl Karina" userId="a8844677-1e4f-4bc7-9911-2e4010b4e576" providerId="ADAL" clId="{43469381-154C-4F40-BCF6-6A9219457A73}" dt="2024-07-16T09:37:03.345" v="239" actId="20577"/>
          <ac:spMkLst>
            <pc:docMk/>
            <pc:sldMk cId="3937911928" sldId="357"/>
            <ac:spMk id="31" creationId="{8CB20BD0-5D1D-779F-DA2C-196235297F95}"/>
          </ac:spMkLst>
        </pc:spChg>
        <pc:spChg chg="add mod">
          <ac:chgData name="Schnabl Karina" userId="a8844677-1e4f-4bc7-9911-2e4010b4e576" providerId="ADAL" clId="{43469381-154C-4F40-BCF6-6A9219457A73}" dt="2024-07-16T10:07:50.530" v="881" actId="1076"/>
          <ac:spMkLst>
            <pc:docMk/>
            <pc:sldMk cId="3937911928" sldId="357"/>
            <ac:spMk id="32" creationId="{F2790F98-29AA-BB2D-2898-B812006B8B22}"/>
          </ac:spMkLst>
        </pc:spChg>
        <pc:spChg chg="add mod">
          <ac:chgData name="Schnabl Karina" userId="a8844677-1e4f-4bc7-9911-2e4010b4e576" providerId="ADAL" clId="{43469381-154C-4F40-BCF6-6A9219457A73}" dt="2024-07-16T10:04:00.187" v="420" actId="1036"/>
          <ac:spMkLst>
            <pc:docMk/>
            <pc:sldMk cId="3937911928" sldId="357"/>
            <ac:spMk id="33" creationId="{E16F92D3-8B0F-8CC0-5078-A0C036B92100}"/>
          </ac:spMkLst>
        </pc:spChg>
        <pc:picChg chg="del">
          <ac:chgData name="Schnabl Karina" userId="a8844677-1e4f-4bc7-9911-2e4010b4e576" providerId="ADAL" clId="{43469381-154C-4F40-BCF6-6A9219457A73}" dt="2024-07-16T09:36:31.576" v="233" actId="478"/>
          <ac:picMkLst>
            <pc:docMk/>
            <pc:sldMk cId="3937911928" sldId="357"/>
            <ac:picMk id="12" creationId="{38DC26BB-4492-C79E-C444-BFC8DD143B0C}"/>
          </ac:picMkLst>
        </pc:picChg>
        <pc:picChg chg="add mod">
          <ac:chgData name="Schnabl Karina" userId="a8844677-1e4f-4bc7-9911-2e4010b4e576" providerId="ADAL" clId="{43469381-154C-4F40-BCF6-6A9219457A73}" dt="2024-08-01T06:42:31.980" v="10197" actId="1036"/>
          <ac:picMkLst>
            <pc:docMk/>
            <pc:sldMk cId="3937911928" sldId="357"/>
            <ac:picMk id="12" creationId="{8CF0469C-00FE-300C-56DD-FCBB621BF11C}"/>
          </ac:picMkLst>
        </pc:picChg>
        <pc:picChg chg="mod">
          <ac:chgData name="Schnabl Karina" userId="a8844677-1e4f-4bc7-9911-2e4010b4e576" providerId="ADAL" clId="{43469381-154C-4F40-BCF6-6A9219457A73}" dt="2024-07-16T10:08:04.077" v="887" actId="1036"/>
          <ac:picMkLst>
            <pc:docMk/>
            <pc:sldMk cId="3937911928" sldId="357"/>
            <ac:picMk id="13" creationId="{D99169E7-1FB6-0F60-4B14-2E334EDC7D36}"/>
          </ac:picMkLst>
        </pc:picChg>
        <pc:picChg chg="del">
          <ac:chgData name="Schnabl Karina" userId="a8844677-1e4f-4bc7-9911-2e4010b4e576" providerId="ADAL" clId="{43469381-154C-4F40-BCF6-6A9219457A73}" dt="2024-07-16T09:32:41.870" v="123" actId="478"/>
          <ac:picMkLst>
            <pc:docMk/>
            <pc:sldMk cId="3937911928" sldId="357"/>
            <ac:picMk id="14" creationId="{FEDF2DE5-C598-A278-17D9-22DE0247EE66}"/>
          </ac:picMkLst>
        </pc:picChg>
        <pc:picChg chg="del">
          <ac:chgData name="Schnabl Karina" userId="a8844677-1e4f-4bc7-9911-2e4010b4e576" providerId="ADAL" clId="{43469381-154C-4F40-BCF6-6A9219457A73}" dt="2024-07-16T09:32:36.259" v="121" actId="478"/>
          <ac:picMkLst>
            <pc:docMk/>
            <pc:sldMk cId="3937911928" sldId="357"/>
            <ac:picMk id="15" creationId="{7C6F26F6-3E38-49F4-89AB-BF8BCDAA141E}"/>
          </ac:picMkLst>
        </pc:picChg>
        <pc:picChg chg="del">
          <ac:chgData name="Schnabl Karina" userId="a8844677-1e4f-4bc7-9911-2e4010b4e576" providerId="ADAL" clId="{43469381-154C-4F40-BCF6-6A9219457A73}" dt="2024-07-16T09:31:04.405" v="43" actId="478"/>
          <ac:picMkLst>
            <pc:docMk/>
            <pc:sldMk cId="3937911928" sldId="357"/>
            <ac:picMk id="20" creationId="{14C8F076-1943-0B43-BDC2-83B87FB2663A}"/>
          </ac:picMkLst>
        </pc:picChg>
        <pc:picChg chg="del">
          <ac:chgData name="Schnabl Karina" userId="a8844677-1e4f-4bc7-9911-2e4010b4e576" providerId="ADAL" clId="{43469381-154C-4F40-BCF6-6A9219457A73}" dt="2024-07-16T09:36:14.357" v="230" actId="478"/>
          <ac:picMkLst>
            <pc:docMk/>
            <pc:sldMk cId="3937911928" sldId="357"/>
            <ac:picMk id="21" creationId="{87BDBD03-F6EC-E888-682F-E6C5AC175E8E}"/>
          </ac:picMkLst>
        </pc:picChg>
        <pc:picChg chg="del">
          <ac:chgData name="Schnabl Karina" userId="a8844677-1e4f-4bc7-9911-2e4010b4e576" providerId="ADAL" clId="{43469381-154C-4F40-BCF6-6A9219457A73}" dt="2024-07-16T10:20:14.880" v="2053" actId="478"/>
          <ac:picMkLst>
            <pc:docMk/>
            <pc:sldMk cId="3937911928" sldId="357"/>
            <ac:picMk id="23" creationId="{7206C13C-B142-B40F-9129-1D14F2CF9617}"/>
          </ac:picMkLst>
        </pc:picChg>
        <pc:picChg chg="add mod">
          <ac:chgData name="Schnabl Karina" userId="a8844677-1e4f-4bc7-9911-2e4010b4e576" providerId="ADAL" clId="{43469381-154C-4F40-BCF6-6A9219457A73}" dt="2024-07-16T10:08:07.997" v="890" actId="1036"/>
          <ac:picMkLst>
            <pc:docMk/>
            <pc:sldMk cId="3937911928" sldId="357"/>
            <ac:picMk id="35" creationId="{7239F56A-5CC1-AFC5-F6C9-919A141A86E7}"/>
          </ac:picMkLst>
        </pc:picChg>
        <pc:picChg chg="add mod">
          <ac:chgData name="Schnabl Karina" userId="a8844677-1e4f-4bc7-9911-2e4010b4e576" providerId="ADAL" clId="{43469381-154C-4F40-BCF6-6A9219457A73}" dt="2024-07-16T10:03:49.356" v="411" actId="1076"/>
          <ac:picMkLst>
            <pc:docMk/>
            <pc:sldMk cId="3937911928" sldId="357"/>
            <ac:picMk id="37" creationId="{C0407D80-6DD3-04D1-D2E2-5EDDCDB1E3F2}"/>
          </ac:picMkLst>
        </pc:picChg>
        <pc:picChg chg="add mod">
          <ac:chgData name="Schnabl Karina" userId="a8844677-1e4f-4bc7-9911-2e4010b4e576" providerId="ADAL" clId="{43469381-154C-4F40-BCF6-6A9219457A73}" dt="2024-07-16T10:04:35.911" v="432" actId="1036"/>
          <ac:picMkLst>
            <pc:docMk/>
            <pc:sldMk cId="3937911928" sldId="357"/>
            <ac:picMk id="39" creationId="{5FE32160-970F-3A2C-247B-D7FC51A2981E}"/>
          </ac:picMkLst>
        </pc:picChg>
      </pc:sldChg>
      <pc:sldChg chg="delSp modSp del mod">
        <pc:chgData name="Schnabl Karina" userId="a8844677-1e4f-4bc7-9911-2e4010b4e576" providerId="ADAL" clId="{43469381-154C-4F40-BCF6-6A9219457A73}" dt="2024-07-16T14:22:48.896" v="2545" actId="47"/>
        <pc:sldMkLst>
          <pc:docMk/>
          <pc:sldMk cId="1799386810" sldId="358"/>
        </pc:sldMkLst>
        <pc:spChg chg="mod">
          <ac:chgData name="Schnabl Karina" userId="a8844677-1e4f-4bc7-9911-2e4010b4e576" providerId="ADAL" clId="{43469381-154C-4F40-BCF6-6A9219457A73}" dt="2024-07-16T10:22:18.447" v="2424" actId="20577"/>
          <ac:spMkLst>
            <pc:docMk/>
            <pc:sldMk cId="1799386810" sldId="358"/>
            <ac:spMk id="2" creationId="{BADB1C79-C951-4548-A164-7CE8C98721FB}"/>
          </ac:spMkLst>
        </pc:spChg>
        <pc:picChg chg="del">
          <ac:chgData name="Schnabl Karina" userId="a8844677-1e4f-4bc7-9911-2e4010b4e576" providerId="ADAL" clId="{43469381-154C-4F40-BCF6-6A9219457A73}" dt="2024-07-16T10:22:11.942" v="2403" actId="478"/>
          <ac:picMkLst>
            <pc:docMk/>
            <pc:sldMk cId="1799386810" sldId="358"/>
            <ac:picMk id="3" creationId="{54A405BD-97DD-0839-036A-3F26A2950051}"/>
          </ac:picMkLst>
        </pc:picChg>
      </pc:sldChg>
      <pc:sldChg chg="addSp delSp modSp new mod modAnim">
        <pc:chgData name="Schnabl Karina" userId="a8844677-1e4f-4bc7-9911-2e4010b4e576" providerId="ADAL" clId="{43469381-154C-4F40-BCF6-6A9219457A73}" dt="2024-08-02T06:16:56.172" v="10262" actId="20577"/>
        <pc:sldMkLst>
          <pc:docMk/>
          <pc:sldMk cId="499575054" sldId="359"/>
        </pc:sldMkLst>
        <pc:spChg chg="mod">
          <ac:chgData name="Schnabl Karina" userId="a8844677-1e4f-4bc7-9911-2e4010b4e576" providerId="ADAL" clId="{43469381-154C-4F40-BCF6-6A9219457A73}" dt="2024-07-22T14:23:27.306" v="6336" actId="14100"/>
          <ac:spMkLst>
            <pc:docMk/>
            <pc:sldMk cId="499575054" sldId="359"/>
            <ac:spMk id="2" creationId="{E85B1924-EE5E-989F-1983-269ADD4512A9}"/>
          </ac:spMkLst>
        </pc:spChg>
        <pc:spChg chg="mod ord">
          <ac:chgData name="Schnabl Karina" userId="a8844677-1e4f-4bc7-9911-2e4010b4e576" providerId="ADAL" clId="{43469381-154C-4F40-BCF6-6A9219457A73}" dt="2024-07-22T14:24:51.262" v="6410" actId="1036"/>
          <ac:spMkLst>
            <pc:docMk/>
            <pc:sldMk cId="499575054" sldId="359"/>
            <ac:spMk id="3" creationId="{2A2FB276-37BC-550C-4D3F-7329AB1B84DB}"/>
          </ac:spMkLst>
        </pc:spChg>
        <pc:spChg chg="del mod">
          <ac:chgData name="Schnabl Karina" userId="a8844677-1e4f-4bc7-9911-2e4010b4e576" providerId="ADAL" clId="{43469381-154C-4F40-BCF6-6A9219457A73}" dt="2024-07-22T12:46:59.901" v="4600" actId="931"/>
          <ac:spMkLst>
            <pc:docMk/>
            <pc:sldMk cId="499575054" sldId="359"/>
            <ac:spMk id="4" creationId="{AA42E26E-94BD-85C2-592B-95730B88B8B5}"/>
          </ac:spMkLst>
        </pc:spChg>
        <pc:spChg chg="add mod topLvl">
          <ac:chgData name="Schnabl Karina" userId="a8844677-1e4f-4bc7-9911-2e4010b4e576" providerId="ADAL" clId="{43469381-154C-4F40-BCF6-6A9219457A73}" dt="2024-07-31T14:12:12.044" v="9961" actId="165"/>
          <ac:spMkLst>
            <pc:docMk/>
            <pc:sldMk cId="499575054" sldId="359"/>
            <ac:spMk id="5" creationId="{6A56DB8F-459E-A77F-22E0-62E0064F2590}"/>
          </ac:spMkLst>
        </pc:spChg>
        <pc:spChg chg="add mod topLvl">
          <ac:chgData name="Schnabl Karina" userId="a8844677-1e4f-4bc7-9911-2e4010b4e576" providerId="ADAL" clId="{43469381-154C-4F40-BCF6-6A9219457A73}" dt="2024-07-31T14:12:12.044" v="9961" actId="165"/>
          <ac:spMkLst>
            <pc:docMk/>
            <pc:sldMk cId="499575054" sldId="359"/>
            <ac:spMk id="10" creationId="{27FADB24-C73F-37C1-C801-B5A1F9B97CBA}"/>
          </ac:spMkLst>
        </pc:spChg>
        <pc:spChg chg="add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11" creationId="{E6DFA2DA-CF71-8526-09FF-B0884A9ED655}"/>
          </ac:spMkLst>
        </pc:spChg>
        <pc:spChg chg="add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12" creationId="{CEC96436-C22D-1B3B-EB54-CEF337D95D31}"/>
          </ac:spMkLst>
        </pc:spChg>
        <pc:spChg chg="add mod">
          <ac:chgData name="Schnabl Karina" userId="a8844677-1e4f-4bc7-9911-2e4010b4e576" providerId="ADAL" clId="{43469381-154C-4F40-BCF6-6A9219457A73}" dt="2024-07-31T14:12:10.815" v="9959" actId="571"/>
          <ac:spMkLst>
            <pc:docMk/>
            <pc:sldMk cId="499575054" sldId="359"/>
            <ac:spMk id="13" creationId="{C8B43252-F07A-6D82-FE02-7DF90C400852}"/>
          </ac:spMkLst>
        </pc:spChg>
        <pc:spChg chg="mod">
          <ac:chgData name="Schnabl Karina" userId="a8844677-1e4f-4bc7-9911-2e4010b4e576" providerId="ADAL" clId="{43469381-154C-4F40-BCF6-6A9219457A73}" dt="2024-07-22T13:06:23.393" v="5207" actId="255"/>
          <ac:spMkLst>
            <pc:docMk/>
            <pc:sldMk cId="499575054" sldId="359"/>
            <ac:spMk id="15" creationId="{FF8B57AD-DF1E-7FAB-549A-CFA2EEE6F9BD}"/>
          </ac:spMkLst>
        </pc:spChg>
        <pc:spChg chg="mod">
          <ac:chgData name="Schnabl Karina" userId="a8844677-1e4f-4bc7-9911-2e4010b4e576" providerId="ADAL" clId="{43469381-154C-4F40-BCF6-6A9219457A73}" dt="2024-08-02T05:41:08.975" v="10238" actId="122"/>
          <ac:spMkLst>
            <pc:docMk/>
            <pc:sldMk cId="499575054" sldId="359"/>
            <ac:spMk id="16" creationId="{C7C81FB5-6623-6AB3-A5A1-C98C0F7E1C23}"/>
          </ac:spMkLst>
        </pc:spChg>
        <pc:spChg chg="add mod">
          <ac:chgData name="Schnabl Karina" userId="a8844677-1e4f-4bc7-9911-2e4010b4e576" providerId="ADAL" clId="{43469381-154C-4F40-BCF6-6A9219457A73}" dt="2024-07-22T14:24:51.262" v="6410" actId="1036"/>
          <ac:spMkLst>
            <pc:docMk/>
            <pc:sldMk cId="499575054" sldId="359"/>
            <ac:spMk id="18" creationId="{D565CDE7-FF41-CD27-13D7-42C42875302C}"/>
          </ac:spMkLst>
        </pc:spChg>
        <pc:spChg chg="add mod">
          <ac:chgData name="Schnabl Karina" userId="a8844677-1e4f-4bc7-9911-2e4010b4e576" providerId="ADAL" clId="{43469381-154C-4F40-BCF6-6A9219457A73}" dt="2024-07-22T14:24:51.262" v="6410" actId="1036"/>
          <ac:spMkLst>
            <pc:docMk/>
            <pc:sldMk cId="499575054" sldId="359"/>
            <ac:spMk id="19" creationId="{33664BB3-91EC-2C67-5317-C7735C4017B5}"/>
          </ac:spMkLst>
        </pc:spChg>
        <pc:spChg chg="add mod">
          <ac:chgData name="Schnabl Karina" userId="a8844677-1e4f-4bc7-9911-2e4010b4e576" providerId="ADAL" clId="{43469381-154C-4F40-BCF6-6A9219457A73}" dt="2024-07-31T14:12:10.815" v="9959" actId="571"/>
          <ac:spMkLst>
            <pc:docMk/>
            <pc:sldMk cId="499575054" sldId="359"/>
            <ac:spMk id="20" creationId="{7272C923-0951-D06B-9706-04CA7E4D8018}"/>
          </ac:spMkLst>
        </pc:spChg>
        <pc:spChg chg="add del mod">
          <ac:chgData name="Schnabl Karina" userId="a8844677-1e4f-4bc7-9911-2e4010b4e576" providerId="ADAL" clId="{43469381-154C-4F40-BCF6-6A9219457A73}" dt="2024-07-22T13:02:12.291" v="5050" actId="478"/>
          <ac:spMkLst>
            <pc:docMk/>
            <pc:sldMk cId="499575054" sldId="359"/>
            <ac:spMk id="22" creationId="{551CECB7-0E71-FE7F-5774-3A8930673DB3}"/>
          </ac:spMkLst>
        </pc:spChg>
        <pc:spChg chg="add del mod">
          <ac:chgData name="Schnabl Karina" userId="a8844677-1e4f-4bc7-9911-2e4010b4e576" providerId="ADAL" clId="{43469381-154C-4F40-BCF6-6A9219457A73}" dt="2024-07-22T12:57:08.959" v="4891" actId="478"/>
          <ac:spMkLst>
            <pc:docMk/>
            <pc:sldMk cId="499575054" sldId="359"/>
            <ac:spMk id="23" creationId="{3DF794A7-B72F-58CB-51A8-689A4F67A7B9}"/>
          </ac:spMkLst>
        </pc:spChg>
        <pc:spChg chg="add mod">
          <ac:chgData name="Schnabl Karina" userId="a8844677-1e4f-4bc7-9911-2e4010b4e576" providerId="ADAL" clId="{43469381-154C-4F40-BCF6-6A9219457A73}" dt="2024-07-22T14:24:51.262" v="6410" actId="1036"/>
          <ac:spMkLst>
            <pc:docMk/>
            <pc:sldMk cId="499575054" sldId="359"/>
            <ac:spMk id="26" creationId="{E36B1F5A-AE9D-F2F6-0420-718B06BC3CF7}"/>
          </ac:spMkLst>
        </pc:spChg>
        <pc:spChg chg="add mod">
          <ac:chgData name="Schnabl Karina" userId="a8844677-1e4f-4bc7-9911-2e4010b4e576" providerId="ADAL" clId="{43469381-154C-4F40-BCF6-6A9219457A73}" dt="2024-07-22T14:24:51.262" v="6410" actId="1036"/>
          <ac:spMkLst>
            <pc:docMk/>
            <pc:sldMk cId="499575054" sldId="359"/>
            <ac:spMk id="31" creationId="{C88DB6CB-AE84-E5BB-F98C-19592C872237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35" creationId="{7D57EC35-9D6C-789A-A375-A760F2580B8B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36" creationId="{E9AC8225-90BB-481A-4262-48887938F4AF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37" creationId="{331A448A-2344-EEBB-338D-90098A03C742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38" creationId="{735E7D96-FA37-59E8-DEB5-5F4D2241EF17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39" creationId="{7AF9A281-1F3A-9D78-961B-1678119142CA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40" creationId="{50FA3B63-8B49-386B-0947-0ECCB3CC1384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41" creationId="{536B67E3-9E27-6316-B2A4-DFBBE4579CBB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42" creationId="{A6D1D647-2AB4-3771-BE11-5680D66BBBDB}"/>
          </ac:spMkLst>
        </pc:spChg>
        <pc:spChg chg="add del mod topLvl">
          <ac:chgData name="Schnabl Karina" userId="a8844677-1e4f-4bc7-9911-2e4010b4e576" providerId="ADAL" clId="{43469381-154C-4F40-BCF6-6A9219457A73}" dt="2024-07-22T12:58:44.488" v="4922" actId="165"/>
          <ac:spMkLst>
            <pc:docMk/>
            <pc:sldMk cId="499575054" sldId="359"/>
            <ac:spMk id="43" creationId="{DF099FF3-03E1-158C-9498-D9C433211D1D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45" creationId="{1079E1C3-98AA-B75E-2B65-8F63E2403300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46" creationId="{ECE1EBAB-36C8-0A08-A8E1-9FFD19C3C5E4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47" creationId="{E1C9B2E2-4A05-89FC-48D9-D22BAD5E2894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48" creationId="{677177E8-9084-9C64-B01D-32236E4E3A44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49" creationId="{69D900B1-92CD-2D68-C5E7-C941DFDC16C1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0" creationId="{98372BA8-0BF2-E81B-C0D3-930058A70861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2" creationId="{0699C71C-25C9-510D-C035-1C0E8B9866AD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3" creationId="{C7270697-CB7C-3704-AAA5-C6B97B12C174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4" creationId="{CC6D6EA6-44EF-DC8B-315B-6F4284B36478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5" creationId="{1014D610-FF29-7AB7-52C8-632BD963215B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6" creationId="{A2CA5716-8FE9-7703-0E8D-345E9A7D31EE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7" creationId="{B5CFCFCD-379C-ED27-3E79-0D8A7EDEFF4C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8" creationId="{324BFC18-E3C0-E87A-C1E9-C7D3E6C917FE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59" creationId="{FE77E36B-6BF4-1CD4-C78E-9D61A59C87A9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0" creationId="{FD94D9C2-6801-9830-5F48-A68961D29A6A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1" creationId="{3B57DCC4-9FCA-2BFC-8819-F393202A1D93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2" creationId="{FCEEB9A9-07DF-DC67-8F2C-5132B94863B5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3" creationId="{2AA8513C-D9AA-97B0-8AA8-90E28B0B0A06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4" creationId="{CBBA477F-C1F4-16C9-C1BA-E368DCF91517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5" creationId="{1AC698AE-BC6B-09CD-CA7E-28436E947C81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6" creationId="{89DC1A99-1EEF-66BA-F0A0-67653DC82853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7" creationId="{FA5892CB-943A-2D44-07AC-4EF5C62EFC85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8" creationId="{3789E46B-6B64-EBEA-0C6B-77C9D03EEBD1}"/>
          </ac:spMkLst>
        </pc:spChg>
        <pc:spChg chg="mod">
          <ac:chgData name="Schnabl Karina" userId="a8844677-1e4f-4bc7-9911-2e4010b4e576" providerId="ADAL" clId="{43469381-154C-4F40-BCF6-6A9219457A73}" dt="2024-07-22T12:58:42.487" v="4911" actId="27803"/>
          <ac:spMkLst>
            <pc:docMk/>
            <pc:sldMk cId="499575054" sldId="359"/>
            <ac:spMk id="69" creationId="{C32867E9-6295-5681-E0EA-402122348FAE}"/>
          </ac:spMkLst>
        </pc:spChg>
        <pc:spChg chg="add mod">
          <ac:chgData name="Schnabl Karina" userId="a8844677-1e4f-4bc7-9911-2e4010b4e576" providerId="ADAL" clId="{43469381-154C-4F40-BCF6-6A9219457A73}" dt="2024-08-02T06:16:56.172" v="10262" actId="20577"/>
          <ac:spMkLst>
            <pc:docMk/>
            <pc:sldMk cId="499575054" sldId="359"/>
            <ac:spMk id="73" creationId="{E6963117-3278-DE7D-D257-479D2A1571B7}"/>
          </ac:spMkLst>
        </pc:spChg>
        <pc:spChg chg="add mod">
          <ac:chgData name="Schnabl Karina" userId="a8844677-1e4f-4bc7-9911-2e4010b4e576" providerId="ADAL" clId="{43469381-154C-4F40-BCF6-6A9219457A73}" dt="2024-07-31T15:38:37.110" v="10022" actId="20577"/>
          <ac:spMkLst>
            <pc:docMk/>
            <pc:sldMk cId="499575054" sldId="359"/>
            <ac:spMk id="76" creationId="{25619E62-6756-7ED3-F79B-74B015DDEC2E}"/>
          </ac:spMkLst>
        </pc:spChg>
        <pc:spChg chg="mod topLvl">
          <ac:chgData name="Schnabl Karina" userId="a8844677-1e4f-4bc7-9911-2e4010b4e576" providerId="ADAL" clId="{43469381-154C-4F40-BCF6-6A9219457A73}" dt="2024-07-22T14:24:10.057" v="6352" actId="164"/>
          <ac:spMkLst>
            <pc:docMk/>
            <pc:sldMk cId="499575054" sldId="359"/>
            <ac:spMk id="78" creationId="{955E8AA0-96B4-AD4A-75DA-941DEEA641C5}"/>
          </ac:spMkLst>
        </pc:spChg>
        <pc:spChg chg="del mod topLvl">
          <ac:chgData name="Schnabl Karina" userId="a8844677-1e4f-4bc7-9911-2e4010b4e576" providerId="ADAL" clId="{43469381-154C-4F40-BCF6-6A9219457A73}" dt="2024-07-22T13:59:39.190" v="6236" actId="478"/>
          <ac:spMkLst>
            <pc:docMk/>
            <pc:sldMk cId="499575054" sldId="359"/>
            <ac:spMk id="79" creationId="{8191E1BC-AA32-FD81-DC25-2CA12F5FCE31}"/>
          </ac:spMkLst>
        </pc:spChg>
        <pc:grpChg chg="add mod">
          <ac:chgData name="Schnabl Karina" userId="a8844677-1e4f-4bc7-9911-2e4010b4e576" providerId="ADAL" clId="{43469381-154C-4F40-BCF6-6A9219457A73}" dt="2024-07-31T14:12:11.425" v="9960" actId="338"/>
          <ac:grpSpMkLst>
            <pc:docMk/>
            <pc:sldMk cId="499575054" sldId="359"/>
            <ac:grpSpMk id="4" creationId="{EDEDCD61-DEDF-8BC3-74B8-658119732352}"/>
          </ac:grpSpMkLst>
        </pc:grpChg>
        <pc:grpChg chg="add del mod">
          <ac:chgData name="Schnabl Karina" userId="a8844677-1e4f-4bc7-9911-2e4010b4e576" providerId="ADAL" clId="{43469381-154C-4F40-BCF6-6A9219457A73}" dt="2024-07-22T12:57:19.385" v="4892" actId="165"/>
          <ac:grpSpMkLst>
            <pc:docMk/>
            <pc:sldMk cId="499575054" sldId="359"/>
            <ac:grpSpMk id="13" creationId="{720F27C0-6E42-E05C-3FB8-1FC55320C442}"/>
          </ac:grpSpMkLst>
        </pc:grpChg>
        <pc:grpChg chg="add mod">
          <ac:chgData name="Schnabl Karina" userId="a8844677-1e4f-4bc7-9911-2e4010b4e576" providerId="ADAL" clId="{43469381-154C-4F40-BCF6-6A9219457A73}" dt="2024-07-22T14:24:51.262" v="6410" actId="1036"/>
          <ac:grpSpMkLst>
            <pc:docMk/>
            <pc:sldMk cId="499575054" sldId="359"/>
            <ac:grpSpMk id="14" creationId="{7AC08D6C-E463-3DC5-8F4C-BF4B32D9CEF3}"/>
          </ac:grpSpMkLst>
        </pc:grpChg>
        <pc:grpChg chg="add del mod ord">
          <ac:chgData name="Schnabl Karina" userId="a8844677-1e4f-4bc7-9911-2e4010b4e576" providerId="ADAL" clId="{43469381-154C-4F40-BCF6-6A9219457A73}" dt="2024-07-31T14:12:12.044" v="9961" actId="165"/>
          <ac:grpSpMkLst>
            <pc:docMk/>
            <pc:sldMk cId="499575054" sldId="359"/>
            <ac:grpSpMk id="17" creationId="{6ECD1125-B94E-389F-AC94-3B5BA4308036}"/>
          </ac:grpSpMkLst>
        </pc:grpChg>
        <pc:grpChg chg="add del mod">
          <ac:chgData name="Schnabl Karina" userId="a8844677-1e4f-4bc7-9911-2e4010b4e576" providerId="ADAL" clId="{43469381-154C-4F40-BCF6-6A9219457A73}" dt="2024-07-22T14:24:51.262" v="6410" actId="1036"/>
          <ac:grpSpMkLst>
            <pc:docMk/>
            <pc:sldMk cId="499575054" sldId="359"/>
            <ac:grpSpMk id="32" creationId="{D8883C6E-072E-C48D-950B-06D44FB1C568}"/>
          </ac:grpSpMkLst>
        </pc:grpChg>
        <pc:grpChg chg="add mod">
          <ac:chgData name="Schnabl Karina" userId="a8844677-1e4f-4bc7-9911-2e4010b4e576" providerId="ADAL" clId="{43469381-154C-4F40-BCF6-6A9219457A73}" dt="2024-07-22T12:57:45.501" v="4897" actId="164"/>
          <ac:grpSpMkLst>
            <pc:docMk/>
            <pc:sldMk cId="499575054" sldId="359"/>
            <ac:grpSpMk id="33" creationId="{2E554039-2D58-5500-FA35-22A9945671B7}"/>
          </ac:grpSpMkLst>
        </pc:grpChg>
        <pc:grpChg chg="add del mod">
          <ac:chgData name="Schnabl Karina" userId="a8844677-1e4f-4bc7-9911-2e4010b4e576" providerId="ADAL" clId="{43469381-154C-4F40-BCF6-6A9219457A73}" dt="2024-07-22T14:24:51.262" v="6410" actId="1036"/>
          <ac:grpSpMkLst>
            <pc:docMk/>
            <pc:sldMk cId="499575054" sldId="359"/>
            <ac:grpSpMk id="34" creationId="{17328ECE-290C-8A2B-BDF8-C26EA6874926}"/>
          </ac:grpSpMkLst>
        </pc:grpChg>
        <pc:grpChg chg="add del mod">
          <ac:chgData name="Schnabl Karina" userId="a8844677-1e4f-4bc7-9911-2e4010b4e576" providerId="ADAL" clId="{43469381-154C-4F40-BCF6-6A9219457A73}" dt="2024-07-22T12:58:42.487" v="4911" actId="27803"/>
          <ac:grpSpMkLst>
            <pc:docMk/>
            <pc:sldMk cId="499575054" sldId="359"/>
            <ac:grpSpMk id="44" creationId="{8DE44BF4-A7C6-00DE-B40B-0BB58DCA90E9}"/>
          </ac:grpSpMkLst>
        </pc:grpChg>
        <pc:grpChg chg="add del mod">
          <ac:chgData name="Schnabl Karina" userId="a8844677-1e4f-4bc7-9911-2e4010b4e576" providerId="ADAL" clId="{43469381-154C-4F40-BCF6-6A9219457A73}" dt="2024-07-22T12:58:42.487" v="4911" actId="27803"/>
          <ac:grpSpMkLst>
            <pc:docMk/>
            <pc:sldMk cId="499575054" sldId="359"/>
            <ac:grpSpMk id="51" creationId="{6E100B1A-5582-E074-1BCC-A2FCB6AFFB6E}"/>
          </ac:grpSpMkLst>
        </pc:grpChg>
        <pc:grpChg chg="add del mod">
          <ac:chgData name="Schnabl Karina" userId="a8844677-1e4f-4bc7-9911-2e4010b4e576" providerId="ADAL" clId="{43469381-154C-4F40-BCF6-6A9219457A73}" dt="2024-07-22T13:59:39.190" v="6236" actId="478"/>
          <ac:grpSpMkLst>
            <pc:docMk/>
            <pc:sldMk cId="499575054" sldId="359"/>
            <ac:grpSpMk id="77" creationId="{BA381D39-704C-9B34-8161-28C1498AB568}"/>
          </ac:grpSpMkLst>
        </pc:grpChg>
        <pc:grpChg chg="add mod">
          <ac:chgData name="Schnabl Karina" userId="a8844677-1e4f-4bc7-9911-2e4010b4e576" providerId="ADAL" clId="{43469381-154C-4F40-BCF6-6A9219457A73}" dt="2024-07-31T09:33:57.545" v="7770" actId="1035"/>
          <ac:grpSpMkLst>
            <pc:docMk/>
            <pc:sldMk cId="499575054" sldId="359"/>
            <ac:grpSpMk id="82" creationId="{8C2F4362-1E9A-2F31-70F6-5BC0C063020E}"/>
          </ac:grpSpMkLst>
        </pc:grpChg>
        <pc:graphicFrameChg chg="add mod modGraphic">
          <ac:chgData name="Schnabl Karina" userId="a8844677-1e4f-4bc7-9911-2e4010b4e576" providerId="ADAL" clId="{43469381-154C-4F40-BCF6-6A9219457A73}" dt="2024-07-22T14:24:51.262" v="6410" actId="1036"/>
          <ac:graphicFrameMkLst>
            <pc:docMk/>
            <pc:sldMk cId="499575054" sldId="359"/>
            <ac:graphicFrameMk id="70" creationId="{7D1AE25C-36FE-5408-709F-61DA9ACF51EB}"/>
          </ac:graphicFrameMkLst>
        </pc:graphicFrameChg>
        <pc:picChg chg="add mod">
          <ac:chgData name="Schnabl Karina" userId="a8844677-1e4f-4bc7-9911-2e4010b4e576" providerId="ADAL" clId="{43469381-154C-4F40-BCF6-6A9219457A73}" dt="2024-07-31T14:12:10.815" v="9959" actId="571"/>
          <ac:picMkLst>
            <pc:docMk/>
            <pc:sldMk cId="499575054" sldId="359"/>
            <ac:picMk id="6" creationId="{BC2F511E-0C0A-9591-960E-AAAD193B5237}"/>
          </ac:picMkLst>
        </pc:picChg>
        <pc:picChg chg="add mod ord">
          <ac:chgData name="Schnabl Karina" userId="a8844677-1e4f-4bc7-9911-2e4010b4e576" providerId="ADAL" clId="{43469381-154C-4F40-BCF6-6A9219457A73}" dt="2024-07-22T14:24:51.262" v="6410" actId="1036"/>
          <ac:picMkLst>
            <pc:docMk/>
            <pc:sldMk cId="499575054" sldId="359"/>
            <ac:picMk id="7" creationId="{AF4A585D-C931-3C51-4335-E1C0DD592377}"/>
          </ac:picMkLst>
        </pc:picChg>
        <pc:picChg chg="add mod">
          <ac:chgData name="Schnabl Karina" userId="a8844677-1e4f-4bc7-9911-2e4010b4e576" providerId="ADAL" clId="{43469381-154C-4F40-BCF6-6A9219457A73}" dt="2024-07-31T14:12:10.815" v="9959" actId="571"/>
          <ac:picMkLst>
            <pc:docMk/>
            <pc:sldMk cId="499575054" sldId="359"/>
            <ac:picMk id="8" creationId="{73505209-C138-3699-D8B4-7B060B5AEAC4}"/>
          </ac:picMkLst>
        </pc:picChg>
        <pc:picChg chg="add mod">
          <ac:chgData name="Schnabl Karina" userId="a8844677-1e4f-4bc7-9911-2e4010b4e576" providerId="ADAL" clId="{43469381-154C-4F40-BCF6-6A9219457A73}" dt="2024-07-22T14:24:51.262" v="6410" actId="1036"/>
          <ac:picMkLst>
            <pc:docMk/>
            <pc:sldMk cId="499575054" sldId="359"/>
            <ac:picMk id="9" creationId="{BA5146D8-2E83-8DFE-40AA-68078CB76154}"/>
          </ac:picMkLst>
        </pc:picChg>
        <pc:picChg chg="add del mod">
          <ac:chgData name="Schnabl Karina" userId="a8844677-1e4f-4bc7-9911-2e4010b4e576" providerId="ADAL" clId="{43469381-154C-4F40-BCF6-6A9219457A73}" dt="2024-07-22T12:58:02.128" v="4898" actId="27803"/>
          <ac:picMkLst>
            <pc:docMk/>
            <pc:sldMk cId="499575054" sldId="359"/>
            <ac:picMk id="21" creationId="{F5A28DB0-EB84-E31A-5873-2678E05DA4D8}"/>
          </ac:picMkLst>
        </pc:picChg>
        <pc:picChg chg="add del mod">
          <ac:chgData name="Schnabl Karina" userId="a8844677-1e4f-4bc7-9911-2e4010b4e576" providerId="ADAL" clId="{43469381-154C-4F40-BCF6-6A9219457A73}" dt="2024-07-22T14:24:51.262" v="6410" actId="1036"/>
          <ac:picMkLst>
            <pc:docMk/>
            <pc:sldMk cId="499575054" sldId="359"/>
            <ac:picMk id="25" creationId="{7312549B-0862-2ECF-A794-4AFD1E42F7FF}"/>
          </ac:picMkLst>
        </pc:picChg>
        <pc:picChg chg="add del mod">
          <ac:chgData name="Schnabl Karina" userId="a8844677-1e4f-4bc7-9911-2e4010b4e576" providerId="ADAL" clId="{43469381-154C-4F40-BCF6-6A9219457A73}" dt="2024-07-22T14:24:51.262" v="6410" actId="1036"/>
          <ac:picMkLst>
            <pc:docMk/>
            <pc:sldMk cId="499575054" sldId="359"/>
            <ac:picMk id="28" creationId="{F4BE7418-F705-41DA-0956-DB23593D8879}"/>
          </ac:picMkLst>
        </pc:picChg>
        <pc:picChg chg="add del mod">
          <ac:chgData name="Schnabl Karina" userId="a8844677-1e4f-4bc7-9911-2e4010b4e576" providerId="ADAL" clId="{43469381-154C-4F40-BCF6-6A9219457A73}" dt="2024-07-22T12:56:29.545" v="4847" actId="478"/>
          <ac:picMkLst>
            <pc:docMk/>
            <pc:sldMk cId="499575054" sldId="359"/>
            <ac:picMk id="30" creationId="{5E423160-FA29-713E-F735-D3275AFFFA43}"/>
          </ac:picMkLst>
        </pc:picChg>
        <pc:picChg chg="add del mod">
          <ac:chgData name="Schnabl Karina" userId="a8844677-1e4f-4bc7-9911-2e4010b4e576" providerId="ADAL" clId="{43469381-154C-4F40-BCF6-6A9219457A73}" dt="2024-07-22T13:07:10.690" v="5221" actId="478"/>
          <ac:picMkLst>
            <pc:docMk/>
            <pc:sldMk cId="499575054" sldId="359"/>
            <ac:picMk id="72" creationId="{577564C5-49FF-A4F3-E2EF-601F0DA20F3A}"/>
          </ac:picMkLst>
        </pc:picChg>
        <pc:picChg chg="add mod">
          <ac:chgData name="Schnabl Karina" userId="a8844677-1e4f-4bc7-9911-2e4010b4e576" providerId="ADAL" clId="{43469381-154C-4F40-BCF6-6A9219457A73}" dt="2024-07-22T14:24:51.262" v="6410" actId="1036"/>
          <ac:picMkLst>
            <pc:docMk/>
            <pc:sldMk cId="499575054" sldId="359"/>
            <ac:picMk id="75" creationId="{B455842A-C688-0513-B36D-523BABB0380B}"/>
          </ac:picMkLst>
        </pc:picChg>
        <pc:picChg chg="add mod">
          <ac:chgData name="Schnabl Karina" userId="a8844677-1e4f-4bc7-9911-2e4010b4e576" providerId="ADAL" clId="{43469381-154C-4F40-BCF6-6A9219457A73}" dt="2024-07-22T14:23:18.970" v="6334" actId="1076"/>
          <ac:picMkLst>
            <pc:docMk/>
            <pc:sldMk cId="499575054" sldId="359"/>
            <ac:picMk id="81" creationId="{CF87E751-03D2-795C-1B9A-E3F2D7ADFC62}"/>
          </ac:picMkLst>
        </pc:picChg>
      </pc:sldChg>
      <pc:sldChg chg="modSp add del mod">
        <pc:chgData name="Schnabl Karina" userId="a8844677-1e4f-4bc7-9911-2e4010b4e576" providerId="ADAL" clId="{43469381-154C-4F40-BCF6-6A9219457A73}" dt="2024-07-22T13:18:22.983" v="5484" actId="47"/>
        <pc:sldMkLst>
          <pc:docMk/>
          <pc:sldMk cId="3218368124" sldId="360"/>
        </pc:sldMkLst>
        <pc:spChg chg="mod">
          <ac:chgData name="Schnabl Karina" userId="a8844677-1e4f-4bc7-9911-2e4010b4e576" providerId="ADAL" clId="{43469381-154C-4F40-BCF6-6A9219457A73}" dt="2024-07-16T10:22:32.840" v="2437" actId="20577"/>
          <ac:spMkLst>
            <pc:docMk/>
            <pc:sldMk cId="3218368124" sldId="360"/>
            <ac:spMk id="2" creationId="{E85B1924-EE5E-989F-1983-269ADD4512A9}"/>
          </ac:spMkLst>
        </pc:spChg>
        <pc:spChg chg="mod">
          <ac:chgData name="Schnabl Karina" userId="a8844677-1e4f-4bc7-9911-2e4010b4e576" providerId="ADAL" clId="{43469381-154C-4F40-BCF6-6A9219457A73}" dt="2024-07-22T13:14:16.932" v="5370" actId="20577"/>
          <ac:spMkLst>
            <pc:docMk/>
            <pc:sldMk cId="3218368124" sldId="360"/>
            <ac:spMk id="3" creationId="{2A2FB276-37BC-550C-4D3F-7329AB1B84DB}"/>
          </ac:spMkLst>
        </pc:spChg>
        <pc:spChg chg="mod">
          <ac:chgData name="Schnabl Karina" userId="a8844677-1e4f-4bc7-9911-2e4010b4e576" providerId="ADAL" clId="{43469381-154C-4F40-BCF6-6A9219457A73}" dt="2024-07-16T10:22:29.286" v="2435" actId="27636"/>
          <ac:spMkLst>
            <pc:docMk/>
            <pc:sldMk cId="3218368124" sldId="360"/>
            <ac:spMk id="4" creationId="{AA42E26E-94BD-85C2-592B-95730B88B8B5}"/>
          </ac:spMkLst>
        </pc:spChg>
      </pc:sldChg>
      <pc:sldChg chg="modSp add del mod">
        <pc:chgData name="Schnabl Karina" userId="a8844677-1e4f-4bc7-9911-2e4010b4e576" providerId="ADAL" clId="{43469381-154C-4F40-BCF6-6A9219457A73}" dt="2024-07-22T13:27:23.989" v="5839" actId="47"/>
        <pc:sldMkLst>
          <pc:docMk/>
          <pc:sldMk cId="2545539146" sldId="361"/>
        </pc:sldMkLst>
        <pc:spChg chg="mod">
          <ac:chgData name="Schnabl Karina" userId="a8844677-1e4f-4bc7-9911-2e4010b4e576" providerId="ADAL" clId="{43469381-154C-4F40-BCF6-6A9219457A73}" dt="2024-07-16T10:22:40.685" v="2440" actId="20577"/>
          <ac:spMkLst>
            <pc:docMk/>
            <pc:sldMk cId="2545539146" sldId="361"/>
            <ac:spMk id="2" creationId="{E85B1924-EE5E-989F-1983-269ADD4512A9}"/>
          </ac:spMkLst>
        </pc:spChg>
        <pc:spChg chg="mod">
          <ac:chgData name="Schnabl Karina" userId="a8844677-1e4f-4bc7-9911-2e4010b4e576" providerId="ADAL" clId="{43469381-154C-4F40-BCF6-6A9219457A73}" dt="2024-07-22T13:26:16.959" v="5825" actId="20577"/>
          <ac:spMkLst>
            <pc:docMk/>
            <pc:sldMk cId="2545539146" sldId="361"/>
            <ac:spMk id="3" creationId="{2A2FB276-37BC-550C-4D3F-7329AB1B84DB}"/>
          </ac:spMkLst>
        </pc:spChg>
      </pc:sldChg>
      <pc:sldChg chg="modSp add del mod">
        <pc:chgData name="Schnabl Karina" userId="a8844677-1e4f-4bc7-9911-2e4010b4e576" providerId="ADAL" clId="{43469381-154C-4F40-BCF6-6A9219457A73}" dt="2024-07-22T13:38:47.925" v="6219" actId="47"/>
        <pc:sldMkLst>
          <pc:docMk/>
          <pc:sldMk cId="2631765157" sldId="362"/>
        </pc:sldMkLst>
        <pc:spChg chg="mod">
          <ac:chgData name="Schnabl Karina" userId="a8844677-1e4f-4bc7-9911-2e4010b4e576" providerId="ADAL" clId="{43469381-154C-4F40-BCF6-6A9219457A73}" dt="2024-07-16T10:22:49.175" v="2443" actId="20577"/>
          <ac:spMkLst>
            <pc:docMk/>
            <pc:sldMk cId="2631765157" sldId="362"/>
            <ac:spMk id="2" creationId="{E85B1924-EE5E-989F-1983-269ADD4512A9}"/>
          </ac:spMkLst>
        </pc:spChg>
        <pc:spChg chg="mod">
          <ac:chgData name="Schnabl Karina" userId="a8844677-1e4f-4bc7-9911-2e4010b4e576" providerId="ADAL" clId="{43469381-154C-4F40-BCF6-6A9219457A73}" dt="2024-07-22T13:36:43.859" v="6140" actId="20577"/>
          <ac:spMkLst>
            <pc:docMk/>
            <pc:sldMk cId="2631765157" sldId="362"/>
            <ac:spMk id="3" creationId="{2A2FB276-37BC-550C-4D3F-7329AB1B84DB}"/>
          </ac:spMkLst>
        </pc:spChg>
      </pc:sldChg>
      <pc:sldChg chg="addSp delSp modSp new mod">
        <pc:chgData name="Schnabl Karina" userId="a8844677-1e4f-4bc7-9911-2e4010b4e576" providerId="ADAL" clId="{43469381-154C-4F40-BCF6-6A9219457A73}" dt="2024-08-02T05:41:56.603" v="10249" actId="20577"/>
        <pc:sldMkLst>
          <pc:docMk/>
          <pc:sldMk cId="549220586" sldId="363"/>
        </pc:sldMkLst>
        <pc:spChg chg="mod">
          <ac:chgData name="Schnabl Karina" userId="a8844677-1e4f-4bc7-9911-2e4010b4e576" providerId="ADAL" clId="{43469381-154C-4F40-BCF6-6A9219457A73}" dt="2024-07-31T10:10:09.661" v="8733" actId="20577"/>
          <ac:spMkLst>
            <pc:docMk/>
            <pc:sldMk cId="549220586" sldId="363"/>
            <ac:spMk id="2" creationId="{28DAC2ED-55C4-B4BD-BCEF-720DDAC343CD}"/>
          </ac:spMkLst>
        </pc:spChg>
        <pc:spChg chg="del">
          <ac:chgData name="Schnabl Karina" userId="a8844677-1e4f-4bc7-9911-2e4010b4e576" providerId="ADAL" clId="{43469381-154C-4F40-BCF6-6A9219457A73}" dt="2024-07-31T10:05:49.171" v="8287" actId="931"/>
          <ac:spMkLst>
            <pc:docMk/>
            <pc:sldMk cId="549220586" sldId="363"/>
            <ac:spMk id="3" creationId="{A577A3F7-3D90-4EBD-8E1A-9BB1ED7BFC68}"/>
          </ac:spMkLst>
        </pc:spChg>
        <pc:spChg chg="del mod">
          <ac:chgData name="Schnabl Karina" userId="a8844677-1e4f-4bc7-9911-2e4010b4e576" providerId="ADAL" clId="{43469381-154C-4F40-BCF6-6A9219457A73}" dt="2024-07-31T10:10:30.902" v="8735" actId="931"/>
          <ac:spMkLst>
            <pc:docMk/>
            <pc:sldMk cId="549220586" sldId="363"/>
            <ac:spMk id="4" creationId="{52A2ED33-7D70-9E2F-7B67-9C74841E7470}"/>
          </ac:spMkLst>
        </pc:spChg>
        <pc:spChg chg="mod topLvl">
          <ac:chgData name="Schnabl Karina" userId="a8844677-1e4f-4bc7-9911-2e4010b4e576" providerId="ADAL" clId="{43469381-154C-4F40-BCF6-6A9219457A73}" dt="2024-08-01T06:53:02.060" v="10211" actId="20577"/>
          <ac:spMkLst>
            <pc:docMk/>
            <pc:sldMk cId="549220586" sldId="363"/>
            <ac:spMk id="8" creationId="{96C5C03A-AE34-2F8A-4A98-5D7EE19076BF}"/>
          </ac:spMkLst>
        </pc:spChg>
        <pc:spChg chg="mod topLvl">
          <ac:chgData name="Schnabl Karina" userId="a8844677-1e4f-4bc7-9911-2e4010b4e576" providerId="ADAL" clId="{43469381-154C-4F40-BCF6-6A9219457A73}" dt="2024-07-31T10:09:06.179" v="8690" actId="164"/>
          <ac:spMkLst>
            <pc:docMk/>
            <pc:sldMk cId="549220586" sldId="363"/>
            <ac:spMk id="9" creationId="{3E7F0AD0-5BBD-F4E1-3B49-2A248B460646}"/>
          </ac:spMkLst>
        </pc:spChg>
        <pc:spChg chg="add mod">
          <ac:chgData name="Schnabl Karina" userId="a8844677-1e4f-4bc7-9911-2e4010b4e576" providerId="ADAL" clId="{43469381-154C-4F40-BCF6-6A9219457A73}" dt="2024-07-31T10:09:06.179" v="8690" actId="164"/>
          <ac:spMkLst>
            <pc:docMk/>
            <pc:sldMk cId="549220586" sldId="363"/>
            <ac:spMk id="10" creationId="{A9BE9360-EF89-B79D-3C86-7B4E81983706}"/>
          </ac:spMkLst>
        </pc:spChg>
        <pc:spChg chg="mod">
          <ac:chgData name="Schnabl Karina" userId="a8844677-1e4f-4bc7-9911-2e4010b4e576" providerId="ADAL" clId="{43469381-154C-4F40-BCF6-6A9219457A73}" dt="2024-07-31T10:09:14.925" v="8692"/>
          <ac:spMkLst>
            <pc:docMk/>
            <pc:sldMk cId="549220586" sldId="363"/>
            <ac:spMk id="13" creationId="{B0C4BACB-7564-4AFB-1D03-3EAF4992C1FC}"/>
          </ac:spMkLst>
        </pc:spChg>
        <pc:spChg chg="mod">
          <ac:chgData name="Schnabl Karina" userId="a8844677-1e4f-4bc7-9911-2e4010b4e576" providerId="ADAL" clId="{43469381-154C-4F40-BCF6-6A9219457A73}" dt="2024-07-31T10:09:28.079" v="8709" actId="20577"/>
          <ac:spMkLst>
            <pc:docMk/>
            <pc:sldMk cId="549220586" sldId="363"/>
            <ac:spMk id="14" creationId="{DC859111-85A8-DD4B-A831-3398EBC9FD69}"/>
          </ac:spMkLst>
        </pc:spChg>
        <pc:spChg chg="add mod">
          <ac:chgData name="Schnabl Karina" userId="a8844677-1e4f-4bc7-9911-2e4010b4e576" providerId="ADAL" clId="{43469381-154C-4F40-BCF6-6A9219457A73}" dt="2024-08-01T06:53:15.257" v="10213" actId="20577"/>
          <ac:spMkLst>
            <pc:docMk/>
            <pc:sldMk cId="549220586" sldId="363"/>
            <ac:spMk id="17" creationId="{8995B58A-00AC-A944-DDF9-EF2409B30DF5}"/>
          </ac:spMkLst>
        </pc:spChg>
        <pc:spChg chg="add mod">
          <ac:chgData name="Schnabl Karina" userId="a8844677-1e4f-4bc7-9911-2e4010b4e576" providerId="ADAL" clId="{43469381-154C-4F40-BCF6-6A9219457A73}" dt="2024-07-31T10:12:52.881" v="9116" actId="20577"/>
          <ac:spMkLst>
            <pc:docMk/>
            <pc:sldMk cId="549220586" sldId="363"/>
            <ac:spMk id="19" creationId="{605B7A3C-4CF5-1DEF-48C4-BFE8849FF023}"/>
          </ac:spMkLst>
        </pc:spChg>
        <pc:spChg chg="add mod">
          <ac:chgData name="Schnabl Karina" userId="a8844677-1e4f-4bc7-9911-2e4010b4e576" providerId="ADAL" clId="{43469381-154C-4F40-BCF6-6A9219457A73}" dt="2024-07-31T10:14:40.686" v="9521" actId="1076"/>
          <ac:spMkLst>
            <pc:docMk/>
            <pc:sldMk cId="549220586" sldId="363"/>
            <ac:spMk id="21" creationId="{26ACCACA-C8B3-3D76-CCF0-3EAC78259BA0}"/>
          </ac:spMkLst>
        </pc:spChg>
        <pc:spChg chg="add mod">
          <ac:chgData name="Schnabl Karina" userId="a8844677-1e4f-4bc7-9911-2e4010b4e576" providerId="ADAL" clId="{43469381-154C-4F40-BCF6-6A9219457A73}" dt="2024-08-02T05:41:48.894" v="10247" actId="20577"/>
          <ac:spMkLst>
            <pc:docMk/>
            <pc:sldMk cId="549220586" sldId="363"/>
            <ac:spMk id="23" creationId="{911C6642-5E3C-8D95-E23A-0451C4E0FFAF}"/>
          </ac:spMkLst>
        </pc:spChg>
        <pc:spChg chg="add mod">
          <ac:chgData name="Schnabl Karina" userId="a8844677-1e4f-4bc7-9911-2e4010b4e576" providerId="ADAL" clId="{43469381-154C-4F40-BCF6-6A9219457A73}" dt="2024-08-01T06:53:41.869" v="10216" actId="20577"/>
          <ac:spMkLst>
            <pc:docMk/>
            <pc:sldMk cId="549220586" sldId="363"/>
            <ac:spMk id="25" creationId="{C20D8D49-4608-2C67-22D5-20472F5F07A7}"/>
          </ac:spMkLst>
        </pc:spChg>
        <pc:spChg chg="add mod">
          <ac:chgData name="Schnabl Karina" userId="a8844677-1e4f-4bc7-9911-2e4010b4e576" providerId="ADAL" clId="{43469381-154C-4F40-BCF6-6A9219457A73}" dt="2024-08-02T05:41:56.603" v="10249" actId="20577"/>
          <ac:spMkLst>
            <pc:docMk/>
            <pc:sldMk cId="549220586" sldId="363"/>
            <ac:spMk id="27" creationId="{F181FA01-B09E-3625-D00B-90E9864BAEA6}"/>
          </ac:spMkLst>
        </pc:spChg>
        <pc:spChg chg="add mod ord">
          <ac:chgData name="Schnabl Karina" userId="a8844677-1e4f-4bc7-9911-2e4010b4e576" providerId="ADAL" clId="{43469381-154C-4F40-BCF6-6A9219457A73}" dt="2024-07-31T10:19:46.829" v="9948" actId="208"/>
          <ac:spMkLst>
            <pc:docMk/>
            <pc:sldMk cId="549220586" sldId="363"/>
            <ac:spMk id="28" creationId="{83B5DD7E-1680-6120-F362-64DF2DEB91D0}"/>
          </ac:spMkLst>
        </pc:spChg>
        <pc:spChg chg="mod">
          <ac:chgData name="Schnabl Karina" userId="a8844677-1e4f-4bc7-9911-2e4010b4e576" providerId="ADAL" clId="{43469381-154C-4F40-BCF6-6A9219457A73}" dt="2024-07-31T10:19:52.433" v="9949" actId="2085"/>
          <ac:spMkLst>
            <pc:docMk/>
            <pc:sldMk cId="549220586" sldId="363"/>
            <ac:spMk id="29" creationId="{A86F707A-9416-2883-5B19-CD991C86196D}"/>
          </ac:spMkLst>
        </pc:spChg>
        <pc:grpChg chg="add del mod">
          <ac:chgData name="Schnabl Karina" userId="a8844677-1e4f-4bc7-9911-2e4010b4e576" providerId="ADAL" clId="{43469381-154C-4F40-BCF6-6A9219457A73}" dt="2024-07-31T10:08:24.020" v="8678" actId="165"/>
          <ac:grpSpMkLst>
            <pc:docMk/>
            <pc:sldMk cId="549220586" sldId="363"/>
            <ac:grpSpMk id="7" creationId="{03FC4C02-1372-7CF5-B143-056B7E565E6E}"/>
          </ac:grpSpMkLst>
        </pc:grpChg>
        <pc:grpChg chg="add mod">
          <ac:chgData name="Schnabl Karina" userId="a8844677-1e4f-4bc7-9911-2e4010b4e576" providerId="ADAL" clId="{43469381-154C-4F40-BCF6-6A9219457A73}" dt="2024-07-31T10:10:16.344" v="8734" actId="1076"/>
          <ac:grpSpMkLst>
            <pc:docMk/>
            <pc:sldMk cId="549220586" sldId="363"/>
            <ac:grpSpMk id="11" creationId="{8BFEE906-D035-8617-CF8F-6FD42B0A0235}"/>
          </ac:grpSpMkLst>
        </pc:grpChg>
        <pc:grpChg chg="add mod">
          <ac:chgData name="Schnabl Karina" userId="a8844677-1e4f-4bc7-9911-2e4010b4e576" providerId="ADAL" clId="{43469381-154C-4F40-BCF6-6A9219457A73}" dt="2024-07-31T10:10:16.344" v="8734" actId="1076"/>
          <ac:grpSpMkLst>
            <pc:docMk/>
            <pc:sldMk cId="549220586" sldId="363"/>
            <ac:grpSpMk id="12" creationId="{F37466DE-1433-387D-B113-F94D70D3D3BC}"/>
          </ac:grpSpMkLst>
        </pc:grpChg>
        <pc:grpChg chg="add mod">
          <ac:chgData name="Schnabl Karina" userId="a8844677-1e4f-4bc7-9911-2e4010b4e576" providerId="ADAL" clId="{43469381-154C-4F40-BCF6-6A9219457A73}" dt="2024-07-31T10:19:57.994" v="9951" actId="1076"/>
          <ac:grpSpMkLst>
            <pc:docMk/>
            <pc:sldMk cId="549220586" sldId="363"/>
            <ac:grpSpMk id="30" creationId="{F3B9E8FC-C9EE-1B54-2DA2-9BB33943129C}"/>
          </ac:grpSpMkLst>
        </pc:grpChg>
        <pc:picChg chg="add del mod ord">
          <ac:chgData name="Schnabl Karina" userId="a8844677-1e4f-4bc7-9911-2e4010b4e576" providerId="ADAL" clId="{43469381-154C-4F40-BCF6-6A9219457A73}" dt="2024-07-31T10:19:12.417" v="9940" actId="27803"/>
          <ac:picMkLst>
            <pc:docMk/>
            <pc:sldMk cId="549220586" sldId="363"/>
            <ac:picMk id="6" creationId="{A86F707A-9416-2883-5B19-CD991C86196D}"/>
          </ac:picMkLst>
        </pc:picChg>
        <pc:picChg chg="add mod">
          <ac:chgData name="Schnabl Karina" userId="a8844677-1e4f-4bc7-9911-2e4010b4e576" providerId="ADAL" clId="{43469381-154C-4F40-BCF6-6A9219457A73}" dt="2024-07-31T10:11:39.847" v="8921" actId="1076"/>
          <ac:picMkLst>
            <pc:docMk/>
            <pc:sldMk cId="549220586" sldId="363"/>
            <ac:picMk id="16" creationId="{F84F15E1-2F4B-646D-D29D-701A138DD6C8}"/>
          </ac:picMkLst>
        </pc:picChg>
        <pc:picChg chg="add mod">
          <ac:chgData name="Schnabl Karina" userId="a8844677-1e4f-4bc7-9911-2e4010b4e576" providerId="ADAL" clId="{43469381-154C-4F40-BCF6-6A9219457A73}" dt="2024-07-31T10:12:59.238" v="9118" actId="1076"/>
          <ac:picMkLst>
            <pc:docMk/>
            <pc:sldMk cId="549220586" sldId="363"/>
            <ac:picMk id="18" creationId="{32A66DB2-B5F6-ED41-98B7-1BE382E6D037}"/>
          </ac:picMkLst>
        </pc:picChg>
        <pc:picChg chg="add mod">
          <ac:chgData name="Schnabl Karina" userId="a8844677-1e4f-4bc7-9911-2e4010b4e576" providerId="ADAL" clId="{43469381-154C-4F40-BCF6-6A9219457A73}" dt="2024-07-31T10:13:07.462" v="9120" actId="1076"/>
          <ac:picMkLst>
            <pc:docMk/>
            <pc:sldMk cId="549220586" sldId="363"/>
            <ac:picMk id="20" creationId="{BF0EECF1-F8A5-E8E8-956D-A1A27D08570A}"/>
          </ac:picMkLst>
        </pc:picChg>
        <pc:picChg chg="add mod">
          <ac:chgData name="Schnabl Karina" userId="a8844677-1e4f-4bc7-9911-2e4010b4e576" providerId="ADAL" clId="{43469381-154C-4F40-BCF6-6A9219457A73}" dt="2024-07-31T10:14:49.178" v="9523" actId="1076"/>
          <ac:picMkLst>
            <pc:docMk/>
            <pc:sldMk cId="549220586" sldId="363"/>
            <ac:picMk id="22" creationId="{652AF48D-3834-B3E3-4584-28E0A6F8C0E7}"/>
          </ac:picMkLst>
        </pc:picChg>
        <pc:picChg chg="add mod">
          <ac:chgData name="Schnabl Karina" userId="a8844677-1e4f-4bc7-9911-2e4010b4e576" providerId="ADAL" clId="{43469381-154C-4F40-BCF6-6A9219457A73}" dt="2024-07-31T10:15:19.427" v="9616" actId="1076"/>
          <ac:picMkLst>
            <pc:docMk/>
            <pc:sldMk cId="549220586" sldId="363"/>
            <ac:picMk id="24" creationId="{37CCEDB4-07F5-A422-A002-DD2F4DE2D2B9}"/>
          </ac:picMkLst>
        </pc:picChg>
        <pc:picChg chg="add mod">
          <ac:chgData name="Schnabl Karina" userId="a8844677-1e4f-4bc7-9911-2e4010b4e576" providerId="ADAL" clId="{43469381-154C-4F40-BCF6-6A9219457A73}" dt="2024-07-31T10:16:10.983" v="9715" actId="1076"/>
          <ac:picMkLst>
            <pc:docMk/>
            <pc:sldMk cId="549220586" sldId="363"/>
            <ac:picMk id="26" creationId="{BE6A24EB-F8FE-F0F3-91A5-BA1EDB5087DB}"/>
          </ac:picMkLst>
        </pc:picChg>
      </pc:sldChg>
      <pc:sldChg chg="modSp add del mod">
        <pc:chgData name="Schnabl Karina" userId="a8844677-1e4f-4bc7-9911-2e4010b4e576" providerId="ADAL" clId="{43469381-154C-4F40-BCF6-6A9219457A73}" dt="2024-07-22T13:09:04.929" v="5231" actId="47"/>
        <pc:sldMkLst>
          <pc:docMk/>
          <pc:sldMk cId="961687608" sldId="364"/>
        </pc:sldMkLst>
        <pc:spChg chg="mod">
          <ac:chgData name="Schnabl Karina" userId="a8844677-1e4f-4bc7-9911-2e4010b4e576" providerId="ADAL" clId="{43469381-154C-4F40-BCF6-6A9219457A73}" dt="2024-07-22T12:40:53.524" v="4592" actId="27636"/>
          <ac:spMkLst>
            <pc:docMk/>
            <pc:sldMk cId="961687608" sldId="364"/>
            <ac:spMk id="4" creationId="{AA42E26E-94BD-85C2-592B-95730B88B8B5}"/>
          </ac:spMkLst>
        </pc:spChg>
      </pc:sldChg>
      <pc:sldChg chg="addSp delSp modSp add mod">
        <pc:chgData name="Schnabl Karina" userId="a8844677-1e4f-4bc7-9911-2e4010b4e576" providerId="ADAL" clId="{43469381-154C-4F40-BCF6-6A9219457A73}" dt="2024-08-02T06:17:02.727" v="10271" actId="20577"/>
        <pc:sldMkLst>
          <pc:docMk/>
          <pc:sldMk cId="3066419647" sldId="364"/>
        </pc:sldMkLst>
        <pc:spChg chg="del mod">
          <ac:chgData name="Schnabl Karina" userId="a8844677-1e4f-4bc7-9911-2e4010b4e576" providerId="ADAL" clId="{43469381-154C-4F40-BCF6-6A9219457A73}" dt="2024-07-22T14:23:34.492" v="6337" actId="478"/>
          <ac:spMkLst>
            <pc:docMk/>
            <pc:sldMk cId="3066419647" sldId="364"/>
            <ac:spMk id="2" creationId="{E85B1924-EE5E-989F-1983-269ADD4512A9}"/>
          </ac:spMkLst>
        </pc:spChg>
        <pc:spChg chg="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3" creationId="{2A2FB276-37BC-550C-4D3F-7329AB1B84DB}"/>
          </ac:spMkLst>
        </pc:spChg>
        <pc:spChg chg="add 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4" creationId="{81A65B96-A169-85AB-81D4-B5C5C4C0174D}"/>
          </ac:spMkLst>
        </pc:spChg>
        <pc:spChg chg="add 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6" creationId="{D697457B-64E4-CB8A-DEB3-33D6BC3E70AA}"/>
          </ac:spMkLst>
        </pc:spChg>
        <pc:spChg chg="mod">
          <ac:chgData name="Schnabl Karina" userId="a8844677-1e4f-4bc7-9911-2e4010b4e576" providerId="ADAL" clId="{43469381-154C-4F40-BCF6-6A9219457A73}" dt="2024-07-31T15:35:54.886" v="9970" actId="20577"/>
          <ac:spMkLst>
            <pc:docMk/>
            <pc:sldMk cId="3066419647" sldId="364"/>
            <ac:spMk id="8" creationId="{D99EA7C5-C773-6080-B942-D23E58578014}"/>
          </ac:spMkLst>
        </pc:spChg>
        <pc:spChg chg="topLvl">
          <ac:chgData name="Schnabl Karina" userId="a8844677-1e4f-4bc7-9911-2e4010b4e576" providerId="ADAL" clId="{43469381-154C-4F40-BCF6-6A9219457A73}" dt="2024-08-02T05:41:19.267" v="10239" actId="478"/>
          <ac:spMkLst>
            <pc:docMk/>
            <pc:sldMk cId="3066419647" sldId="364"/>
            <ac:spMk id="15" creationId="{FF8B57AD-DF1E-7FAB-549A-CFA2EEE6F9BD}"/>
          </ac:spMkLst>
        </pc:spChg>
        <pc:spChg chg="del topLvl">
          <ac:chgData name="Schnabl Karina" userId="a8844677-1e4f-4bc7-9911-2e4010b4e576" providerId="ADAL" clId="{43469381-154C-4F40-BCF6-6A9219457A73}" dt="2024-08-02T05:41:19.267" v="10239" actId="478"/>
          <ac:spMkLst>
            <pc:docMk/>
            <pc:sldMk cId="3066419647" sldId="364"/>
            <ac:spMk id="16" creationId="{C7C81FB5-6623-6AB3-A5A1-C98C0F7E1C23}"/>
          </ac:spMkLst>
        </pc:spChg>
        <pc:spChg chg="add del 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18" creationId="{D565CDE7-FF41-CD27-13D7-42C42875302C}"/>
          </ac:spMkLst>
        </pc:spChg>
        <pc:spChg chg="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19" creationId="{33664BB3-91EC-2C67-5317-C7735C4017B5}"/>
          </ac:spMkLst>
        </pc:spChg>
        <pc:spChg chg="add 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20" creationId="{33085CA3-21D7-174F-5AEF-A91A1EC32461}"/>
          </ac:spMkLst>
        </pc:spChg>
        <pc:spChg chg="mod">
          <ac:chgData name="Schnabl Karina" userId="a8844677-1e4f-4bc7-9911-2e4010b4e576" providerId="ADAL" clId="{43469381-154C-4F40-BCF6-6A9219457A73}" dt="2024-07-31T09:56:52.296" v="7774"/>
          <ac:spMkLst>
            <pc:docMk/>
            <pc:sldMk cId="3066419647" sldId="364"/>
            <ac:spMk id="21" creationId="{7BF201C6-7D1E-3FB6-1EC4-5C008C6FBBFB}"/>
          </ac:spMkLst>
        </pc:spChg>
        <pc:spChg chg="add mod">
          <ac:chgData name="Schnabl Karina" userId="a8844677-1e4f-4bc7-9911-2e4010b4e576" providerId="ADAL" clId="{43469381-154C-4F40-BCF6-6A9219457A73}" dt="2024-08-02T05:41:20.112" v="10240"/>
          <ac:spMkLst>
            <pc:docMk/>
            <pc:sldMk cId="3066419647" sldId="364"/>
            <ac:spMk id="23" creationId="{309C418B-8DB0-C1BF-1D4B-9F9430904443}"/>
          </ac:spMkLst>
        </pc:spChg>
        <pc:spChg chg="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26" creationId="{E36B1F5A-AE9D-F2F6-0420-718B06BC3CF7}"/>
          </ac:spMkLst>
        </pc:spChg>
        <pc:spChg chg="add del mod">
          <ac:chgData name="Schnabl Karina" userId="a8844677-1e4f-4bc7-9911-2e4010b4e576" providerId="ADAL" clId="{43469381-154C-4F40-BCF6-6A9219457A73}" dt="2024-07-22T14:23:39.348" v="6339" actId="478"/>
          <ac:spMkLst>
            <pc:docMk/>
            <pc:sldMk cId="3066419647" sldId="364"/>
            <ac:spMk id="29" creationId="{B3D08D00-76FA-5027-AF44-D9684A2E3AE2}"/>
          </ac:spMkLst>
        </pc:spChg>
        <pc:spChg chg="add mod">
          <ac:chgData name="Schnabl Karina" userId="a8844677-1e4f-4bc7-9911-2e4010b4e576" providerId="ADAL" clId="{43469381-154C-4F40-BCF6-6A9219457A73}" dt="2024-07-22T14:23:42.779" v="6341" actId="20577"/>
          <ac:spMkLst>
            <pc:docMk/>
            <pc:sldMk cId="3066419647" sldId="364"/>
            <ac:spMk id="30" creationId="{35367CBA-9B0A-95BD-BE18-C986A0A6FA7F}"/>
          </ac:spMkLst>
        </pc:spChg>
        <pc:spChg chg="mod">
          <ac:chgData name="Schnabl Karina" userId="a8844677-1e4f-4bc7-9911-2e4010b4e576" providerId="ADAL" clId="{43469381-154C-4F40-BCF6-6A9219457A73}" dt="2024-07-22T14:24:41.251" v="6404" actId="1035"/>
          <ac:spMkLst>
            <pc:docMk/>
            <pc:sldMk cId="3066419647" sldId="364"/>
            <ac:spMk id="31" creationId="{C88DB6CB-AE84-E5BB-F98C-19592C872237}"/>
          </ac:spMkLst>
        </pc:spChg>
        <pc:spChg chg="mod">
          <ac:chgData name="Schnabl Karina" userId="a8844677-1e4f-4bc7-9911-2e4010b4e576" providerId="ADAL" clId="{43469381-154C-4F40-BCF6-6A9219457A73}" dt="2024-07-22T14:24:12.802" v="6353"/>
          <ac:spMkLst>
            <pc:docMk/>
            <pc:sldMk cId="3066419647" sldId="364"/>
            <ac:spMk id="45" creationId="{A50488B1-7313-3F39-B231-E879EED9E991}"/>
          </ac:spMkLst>
        </pc:spChg>
        <pc:spChg chg="mod">
          <ac:chgData name="Schnabl Karina" userId="a8844677-1e4f-4bc7-9911-2e4010b4e576" providerId="ADAL" clId="{43469381-154C-4F40-BCF6-6A9219457A73}" dt="2024-07-22T14:24:12.802" v="6353"/>
          <ac:spMkLst>
            <pc:docMk/>
            <pc:sldMk cId="3066419647" sldId="364"/>
            <ac:spMk id="46" creationId="{9E2BD6D8-7C4A-612C-6880-D4F6A0D942E8}"/>
          </ac:spMkLst>
        </pc:spChg>
        <pc:spChg chg="mod">
          <ac:chgData name="Schnabl Karina" userId="a8844677-1e4f-4bc7-9911-2e4010b4e576" providerId="ADAL" clId="{43469381-154C-4F40-BCF6-6A9219457A73}" dt="2024-07-31T09:57:12.721" v="7778" actId="21"/>
          <ac:spMkLst>
            <pc:docMk/>
            <pc:sldMk cId="3066419647" sldId="364"/>
            <ac:spMk id="48" creationId="{65385C39-F088-75B8-A1D0-285E0206422A}"/>
          </ac:spMkLst>
        </pc:spChg>
        <pc:spChg chg="mod">
          <ac:chgData name="Schnabl Karina" userId="a8844677-1e4f-4bc7-9911-2e4010b4e576" providerId="ADAL" clId="{43469381-154C-4F40-BCF6-6A9219457A73}" dt="2024-07-22T14:24:54.722" v="6411"/>
          <ac:spMkLst>
            <pc:docMk/>
            <pc:sldMk cId="3066419647" sldId="364"/>
            <ac:spMk id="49" creationId="{C21ED524-2F89-2F13-3A92-1B8E72AB5264}"/>
          </ac:spMkLst>
        </pc:spChg>
        <pc:spChg chg="mod">
          <ac:chgData name="Schnabl Karina" userId="a8844677-1e4f-4bc7-9911-2e4010b4e576" providerId="ADAL" clId="{43469381-154C-4F40-BCF6-6A9219457A73}" dt="2024-08-02T06:17:02.727" v="10271" actId="20577"/>
          <ac:spMkLst>
            <pc:docMk/>
            <pc:sldMk cId="3066419647" sldId="364"/>
            <ac:spMk id="73" creationId="{E6963117-3278-DE7D-D257-479D2A1571B7}"/>
          </ac:spMkLst>
        </pc:spChg>
        <pc:grpChg chg="add mod">
          <ac:chgData name="Schnabl Karina" userId="a8844677-1e4f-4bc7-9911-2e4010b4e576" providerId="ADAL" clId="{43469381-154C-4F40-BCF6-6A9219457A73}" dt="2024-07-31T09:56:52.296" v="7774"/>
          <ac:grpSpMkLst>
            <pc:docMk/>
            <pc:sldMk cId="3066419647" sldId="364"/>
            <ac:grpSpMk id="2" creationId="{F4AD4E53-4F8F-F12E-F508-9488E092EA1F}"/>
          </ac:grpSpMkLst>
        </pc:grpChg>
        <pc:grpChg chg="del mod">
          <ac:chgData name="Schnabl Karina" userId="a8844677-1e4f-4bc7-9911-2e4010b4e576" providerId="ADAL" clId="{43469381-154C-4F40-BCF6-6A9219457A73}" dt="2024-08-02T05:41:19.267" v="10239" actId="478"/>
          <ac:grpSpMkLst>
            <pc:docMk/>
            <pc:sldMk cId="3066419647" sldId="364"/>
            <ac:grpSpMk id="14" creationId="{7AC08D6C-E463-3DC5-8F4C-BF4B32D9CEF3}"/>
          </ac:grpSpMkLst>
        </pc:grpChg>
        <pc:grpChg chg="mod">
          <ac:chgData name="Schnabl Karina" userId="a8844677-1e4f-4bc7-9911-2e4010b4e576" providerId="ADAL" clId="{43469381-154C-4F40-BCF6-6A9219457A73}" dt="2024-07-22T14:24:41.251" v="6404" actId="1035"/>
          <ac:grpSpMkLst>
            <pc:docMk/>
            <pc:sldMk cId="3066419647" sldId="364"/>
            <ac:grpSpMk id="17" creationId="{6ECD1125-B94E-389F-AC94-3B5BA4308036}"/>
          </ac:grpSpMkLst>
        </pc:grpChg>
        <pc:grpChg chg="mod">
          <ac:chgData name="Schnabl Karina" userId="a8844677-1e4f-4bc7-9911-2e4010b4e576" providerId="ADAL" clId="{43469381-154C-4F40-BCF6-6A9219457A73}" dt="2024-07-22T14:24:41.251" v="6404" actId="1035"/>
          <ac:grpSpMkLst>
            <pc:docMk/>
            <pc:sldMk cId="3066419647" sldId="364"/>
            <ac:grpSpMk id="32" creationId="{D8883C6E-072E-C48D-950B-06D44FB1C568}"/>
          </ac:grpSpMkLst>
        </pc:grpChg>
        <pc:grpChg chg="del">
          <ac:chgData name="Schnabl Karina" userId="a8844677-1e4f-4bc7-9911-2e4010b4e576" providerId="ADAL" clId="{43469381-154C-4F40-BCF6-6A9219457A73}" dt="2024-07-22T13:13:27.045" v="5316" actId="478"/>
          <ac:grpSpMkLst>
            <pc:docMk/>
            <pc:sldMk cId="3066419647" sldId="364"/>
            <ac:grpSpMk id="34" creationId="{17328ECE-290C-8A2B-BDF8-C26EA6874926}"/>
          </ac:grpSpMkLst>
        </pc:grpChg>
        <pc:grpChg chg="add mod">
          <ac:chgData name="Schnabl Karina" userId="a8844677-1e4f-4bc7-9911-2e4010b4e576" providerId="ADAL" clId="{43469381-154C-4F40-BCF6-6A9219457A73}" dt="2024-07-22T14:24:12.802" v="6353"/>
          <ac:grpSpMkLst>
            <pc:docMk/>
            <pc:sldMk cId="3066419647" sldId="364"/>
            <ac:grpSpMk id="44" creationId="{8BBCA479-0D49-9994-2559-28467ED9BC86}"/>
          </ac:grpSpMkLst>
        </pc:grpChg>
        <pc:grpChg chg="add del mod">
          <ac:chgData name="Schnabl Karina" userId="a8844677-1e4f-4bc7-9911-2e4010b4e576" providerId="ADAL" clId="{43469381-154C-4F40-BCF6-6A9219457A73}" dt="2024-07-31T09:57:25.519" v="7781" actId="478"/>
          <ac:grpSpMkLst>
            <pc:docMk/>
            <pc:sldMk cId="3066419647" sldId="364"/>
            <ac:grpSpMk id="47" creationId="{713EE2E5-3D96-E2CF-610F-EB5473BB0BB1}"/>
          </ac:grpSpMkLst>
        </pc:grpChg>
        <pc:graphicFrameChg chg="mod modGraphic">
          <ac:chgData name="Schnabl Karina" userId="a8844677-1e4f-4bc7-9911-2e4010b4e576" providerId="ADAL" clId="{43469381-154C-4F40-BCF6-6A9219457A73}" dt="2024-07-22T14:24:41.251" v="6404" actId="1035"/>
          <ac:graphicFrameMkLst>
            <pc:docMk/>
            <pc:sldMk cId="3066419647" sldId="364"/>
            <ac:graphicFrameMk id="70" creationId="{7D1AE25C-36FE-5408-709F-61DA9ACF51EB}"/>
          </ac:graphicFrameMkLst>
        </pc:graphicFrameChg>
        <pc:picChg chg="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7" creationId="{AF4A585D-C931-3C51-4335-E1C0DD592377}"/>
          </ac:picMkLst>
        </pc:picChg>
        <pc:picChg chg="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9" creationId="{BA5146D8-2E83-8DFE-40AA-68078CB76154}"/>
          </ac:picMkLst>
        </pc:picChg>
        <pc:picChg chg="add 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13" creationId="{AB498BC9-F716-6BCA-8CCB-489BEBC3DEE5}"/>
          </ac:picMkLst>
        </pc:picChg>
        <pc:picChg chg="add 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22" creationId="{2FFADD0B-6286-45C3-2476-43A2B8168983}"/>
          </ac:picMkLst>
        </pc:picChg>
        <pc:picChg chg="add 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24" creationId="{D4810625-DF24-F1BD-4119-9993648A584D}"/>
          </ac:picMkLst>
        </pc:picChg>
        <pc:picChg chg="del">
          <ac:chgData name="Schnabl Karina" userId="a8844677-1e4f-4bc7-9911-2e4010b4e576" providerId="ADAL" clId="{43469381-154C-4F40-BCF6-6A9219457A73}" dt="2024-07-22T13:15:07.015" v="5379" actId="478"/>
          <ac:picMkLst>
            <pc:docMk/>
            <pc:sldMk cId="3066419647" sldId="364"/>
            <ac:picMk id="25" creationId="{7312549B-0862-2ECF-A794-4AFD1E42F7FF}"/>
          </ac:picMkLst>
        </pc:picChg>
        <pc:picChg chg="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28" creationId="{F4BE7418-F705-41DA-0956-DB23593D8879}"/>
          </ac:picMkLst>
        </pc:picChg>
        <pc:picChg chg="add mod">
          <ac:chgData name="Schnabl Karina" userId="a8844677-1e4f-4bc7-9911-2e4010b4e576" providerId="ADAL" clId="{43469381-154C-4F40-BCF6-6A9219457A73}" dt="2024-07-22T14:23:34.728" v="6338"/>
          <ac:picMkLst>
            <pc:docMk/>
            <pc:sldMk cId="3066419647" sldId="364"/>
            <ac:picMk id="33" creationId="{A4B098EE-46A8-AB72-271B-EC91392E2E4A}"/>
          </ac:picMkLst>
        </pc:picChg>
        <pc:picChg chg="mod">
          <ac:chgData name="Schnabl Karina" userId="a8844677-1e4f-4bc7-9911-2e4010b4e576" providerId="ADAL" clId="{43469381-154C-4F40-BCF6-6A9219457A73}" dt="2024-07-22T14:24:41.251" v="6404" actId="1035"/>
          <ac:picMkLst>
            <pc:docMk/>
            <pc:sldMk cId="3066419647" sldId="364"/>
            <ac:picMk id="75" creationId="{B455842A-C688-0513-B36D-523BABB0380B}"/>
          </ac:picMkLst>
        </pc:picChg>
      </pc:sldChg>
      <pc:sldChg chg="addSp delSp modSp add mod ord">
        <pc:chgData name="Schnabl Karina" userId="a8844677-1e4f-4bc7-9911-2e4010b4e576" providerId="ADAL" clId="{43469381-154C-4F40-BCF6-6A9219457A73}" dt="2024-08-02T06:17:11.616" v="10280" actId="20577"/>
        <pc:sldMkLst>
          <pc:docMk/>
          <pc:sldMk cId="1471093066" sldId="365"/>
        </pc:sldMkLst>
        <pc:spChg chg="add mod">
          <ac:chgData name="Schnabl Karina" userId="a8844677-1e4f-4bc7-9911-2e4010b4e576" providerId="ADAL" clId="{43469381-154C-4F40-BCF6-6A9219457A73}" dt="2024-08-02T05:41:28.167" v="10242"/>
          <ac:spMkLst>
            <pc:docMk/>
            <pc:sldMk cId="1471093066" sldId="365"/>
            <ac:spMk id="2" creationId="{4DA530C5-6D95-338D-96C3-4140DB2E0DAA}"/>
          </ac:spMkLst>
        </pc:spChg>
        <pc:spChg chg="del mod">
          <ac:chgData name="Schnabl Karina" userId="a8844677-1e4f-4bc7-9911-2e4010b4e576" providerId="ADAL" clId="{43469381-154C-4F40-BCF6-6A9219457A73}" dt="2024-07-22T14:23:45.748" v="6342" actId="478"/>
          <ac:spMkLst>
            <pc:docMk/>
            <pc:sldMk cId="1471093066" sldId="365"/>
            <ac:spMk id="2" creationId="{E85B1924-EE5E-989F-1983-269ADD4512A9}"/>
          </ac:spMkLst>
        </pc:spChg>
        <pc:spChg chg="mod">
          <ac:chgData name="Schnabl Karina" userId="a8844677-1e4f-4bc7-9911-2e4010b4e576" providerId="ADAL" clId="{43469381-154C-4F40-BCF6-6A9219457A73}" dt="2024-07-22T14:25:14.427" v="6478" actId="1036"/>
          <ac:spMkLst>
            <pc:docMk/>
            <pc:sldMk cId="1471093066" sldId="365"/>
            <ac:spMk id="3" creationId="{2A2FB276-37BC-550C-4D3F-7329AB1B84DB}"/>
          </ac:spMkLst>
        </pc:spChg>
        <pc:spChg chg="add del">
          <ac:chgData name="Schnabl Karina" userId="a8844677-1e4f-4bc7-9911-2e4010b4e576" providerId="ADAL" clId="{43469381-154C-4F40-BCF6-6A9219457A73}" dt="2024-07-31T09:57:50.132" v="7784" actId="478"/>
          <ac:spMkLst>
            <pc:docMk/>
            <pc:sldMk cId="1471093066" sldId="365"/>
            <ac:spMk id="4" creationId="{8DCA2DBB-91CD-08A6-1D3A-E53800E81E00}"/>
          </ac:spMkLst>
        </pc:spChg>
        <pc:spChg chg="add mod">
          <ac:chgData name="Schnabl Karina" userId="a8844677-1e4f-4bc7-9911-2e4010b4e576" providerId="ADAL" clId="{43469381-154C-4F40-BCF6-6A9219457A73}" dt="2024-07-31T09:57:56.046" v="7785"/>
          <ac:spMkLst>
            <pc:docMk/>
            <pc:sldMk cId="1471093066" sldId="365"/>
            <ac:spMk id="8" creationId="{40E7886D-8397-4252-1A6A-75AA8CE5A068}"/>
          </ac:spMkLst>
        </pc:spChg>
        <pc:spChg chg="topLvl">
          <ac:chgData name="Schnabl Karina" userId="a8844677-1e4f-4bc7-9911-2e4010b4e576" providerId="ADAL" clId="{43469381-154C-4F40-BCF6-6A9219457A73}" dt="2024-08-02T05:41:27.869" v="10241" actId="478"/>
          <ac:spMkLst>
            <pc:docMk/>
            <pc:sldMk cId="1471093066" sldId="365"/>
            <ac:spMk id="15" creationId="{FF8B57AD-DF1E-7FAB-549A-CFA2EEE6F9BD}"/>
          </ac:spMkLst>
        </pc:spChg>
        <pc:spChg chg="del topLvl">
          <ac:chgData name="Schnabl Karina" userId="a8844677-1e4f-4bc7-9911-2e4010b4e576" providerId="ADAL" clId="{43469381-154C-4F40-BCF6-6A9219457A73}" dt="2024-08-02T05:41:27.869" v="10241" actId="478"/>
          <ac:spMkLst>
            <pc:docMk/>
            <pc:sldMk cId="1471093066" sldId="365"/>
            <ac:spMk id="16" creationId="{C7C81FB5-6623-6AB3-A5A1-C98C0F7E1C23}"/>
          </ac:spMkLst>
        </pc:spChg>
        <pc:spChg chg="mod">
          <ac:chgData name="Schnabl Karina" userId="a8844677-1e4f-4bc7-9911-2e4010b4e576" providerId="ADAL" clId="{43469381-154C-4F40-BCF6-6A9219457A73}" dt="2024-07-22T14:25:14.427" v="6478" actId="1036"/>
          <ac:spMkLst>
            <pc:docMk/>
            <pc:sldMk cId="1471093066" sldId="365"/>
            <ac:spMk id="18" creationId="{D565CDE7-FF41-CD27-13D7-42C42875302C}"/>
          </ac:spMkLst>
        </pc:spChg>
        <pc:spChg chg="mod">
          <ac:chgData name="Schnabl Karina" userId="a8844677-1e4f-4bc7-9911-2e4010b4e576" providerId="ADAL" clId="{43469381-154C-4F40-BCF6-6A9219457A73}" dt="2024-07-22T14:25:14.427" v="6478" actId="1036"/>
          <ac:spMkLst>
            <pc:docMk/>
            <pc:sldMk cId="1471093066" sldId="365"/>
            <ac:spMk id="19" creationId="{33664BB3-91EC-2C67-5317-C7735C4017B5}"/>
          </ac:spMkLst>
        </pc:spChg>
        <pc:spChg chg="add mod">
          <ac:chgData name="Schnabl Karina" userId="a8844677-1e4f-4bc7-9911-2e4010b4e576" providerId="ADAL" clId="{43469381-154C-4F40-BCF6-6A9219457A73}" dt="2024-07-22T14:25:14.427" v="6478" actId="1036"/>
          <ac:spMkLst>
            <pc:docMk/>
            <pc:sldMk cId="1471093066" sldId="365"/>
            <ac:spMk id="20" creationId="{FA12189E-0CF5-08DC-4230-B1D51ED7EA39}"/>
          </ac:spMkLst>
        </pc:spChg>
        <pc:spChg chg="add mod">
          <ac:chgData name="Schnabl Karina" userId="a8844677-1e4f-4bc7-9911-2e4010b4e576" providerId="ADAL" clId="{43469381-154C-4F40-BCF6-6A9219457A73}" dt="2024-07-31T14:59:21.432" v="9966" actId="20577"/>
          <ac:spMkLst>
            <pc:docMk/>
            <pc:sldMk cId="1471093066" sldId="365"/>
            <ac:spMk id="21" creationId="{CE327596-624C-CB6B-C3A1-41C5EC7ECAB5}"/>
          </ac:spMkLst>
        </pc:spChg>
        <pc:spChg chg="add del mod">
          <ac:chgData name="Schnabl Karina" userId="a8844677-1e4f-4bc7-9911-2e4010b4e576" providerId="ADAL" clId="{43469381-154C-4F40-BCF6-6A9219457A73}" dt="2024-07-22T14:23:48.350" v="6343" actId="478"/>
          <ac:spMkLst>
            <pc:docMk/>
            <pc:sldMk cId="1471093066" sldId="365"/>
            <ac:spMk id="24" creationId="{5C72FA9D-8386-93D6-4F03-065FEF9C647B}"/>
          </ac:spMkLst>
        </pc:spChg>
        <pc:spChg chg="add del">
          <ac:chgData name="Schnabl Karina" userId="a8844677-1e4f-4bc7-9911-2e4010b4e576" providerId="ADAL" clId="{43469381-154C-4F40-BCF6-6A9219457A73}" dt="2024-07-31T09:58:07.104" v="7787" actId="478"/>
          <ac:spMkLst>
            <pc:docMk/>
            <pc:sldMk cId="1471093066" sldId="365"/>
            <ac:spMk id="24" creationId="{9CD70FAE-DFA2-B34F-2BC7-815D2DBE8768}"/>
          </ac:spMkLst>
        </pc:spChg>
        <pc:spChg chg="mod">
          <ac:chgData name="Schnabl Karina" userId="a8844677-1e4f-4bc7-9911-2e4010b4e576" providerId="ADAL" clId="{43469381-154C-4F40-BCF6-6A9219457A73}" dt="2024-07-22T14:25:14.427" v="6478" actId="1036"/>
          <ac:spMkLst>
            <pc:docMk/>
            <pc:sldMk cId="1471093066" sldId="365"/>
            <ac:spMk id="26" creationId="{E36B1F5A-AE9D-F2F6-0420-718B06BC3CF7}"/>
          </ac:spMkLst>
        </pc:spChg>
        <pc:spChg chg="add mod">
          <ac:chgData name="Schnabl Karina" userId="a8844677-1e4f-4bc7-9911-2e4010b4e576" providerId="ADAL" clId="{43469381-154C-4F40-BCF6-6A9219457A73}" dt="2024-07-22T14:23:53.059" v="6346" actId="20577"/>
          <ac:spMkLst>
            <pc:docMk/>
            <pc:sldMk cId="1471093066" sldId="365"/>
            <ac:spMk id="27" creationId="{E504FC30-D103-F6BB-7BF6-00F653DF055C}"/>
          </ac:spMkLst>
        </pc:spChg>
        <pc:spChg chg="mod">
          <ac:chgData name="Schnabl Karina" userId="a8844677-1e4f-4bc7-9911-2e4010b4e576" providerId="ADAL" clId="{43469381-154C-4F40-BCF6-6A9219457A73}" dt="2024-07-22T14:25:14.427" v="6478" actId="1036"/>
          <ac:spMkLst>
            <pc:docMk/>
            <pc:sldMk cId="1471093066" sldId="365"/>
            <ac:spMk id="31" creationId="{C88DB6CB-AE84-E5BB-F98C-19592C872237}"/>
          </ac:spMkLst>
        </pc:spChg>
        <pc:spChg chg="mod">
          <ac:chgData name="Schnabl Karina" userId="a8844677-1e4f-4bc7-9911-2e4010b4e576" providerId="ADAL" clId="{43469381-154C-4F40-BCF6-6A9219457A73}" dt="2024-07-22T14:51:38.245" v="7695" actId="13926"/>
          <ac:spMkLst>
            <pc:docMk/>
            <pc:sldMk cId="1471093066" sldId="365"/>
            <ac:spMk id="33" creationId="{F8AC0B4D-067E-851B-D3BD-824566DD69EC}"/>
          </ac:spMkLst>
        </pc:spChg>
        <pc:spChg chg="mod">
          <ac:chgData name="Schnabl Karina" userId="a8844677-1e4f-4bc7-9911-2e4010b4e576" providerId="ADAL" clId="{43469381-154C-4F40-BCF6-6A9219457A73}" dt="2024-07-31T15:38:31.412" v="10018" actId="20577"/>
          <ac:spMkLst>
            <pc:docMk/>
            <pc:sldMk cId="1471093066" sldId="365"/>
            <ac:spMk id="35" creationId="{C0BF5E8A-C2C5-36CF-B1AE-B31EB24AAD7F}"/>
          </ac:spMkLst>
        </pc:spChg>
        <pc:spChg chg="mod">
          <ac:chgData name="Schnabl Karina" userId="a8844677-1e4f-4bc7-9911-2e4010b4e576" providerId="ADAL" clId="{43469381-154C-4F40-BCF6-6A9219457A73}" dt="2024-07-31T09:58:12.234" v="7788"/>
          <ac:spMkLst>
            <pc:docMk/>
            <pc:sldMk cId="1471093066" sldId="365"/>
            <ac:spMk id="36" creationId="{FC8B26CF-42D0-8366-8700-23DE7F39DE8C}"/>
          </ac:spMkLst>
        </pc:spChg>
        <pc:spChg chg="mod">
          <ac:chgData name="Schnabl Karina" userId="a8844677-1e4f-4bc7-9911-2e4010b4e576" providerId="ADAL" clId="{43469381-154C-4F40-BCF6-6A9219457A73}" dt="2024-07-22T14:25:17.254" v="6479"/>
          <ac:spMkLst>
            <pc:docMk/>
            <pc:sldMk cId="1471093066" sldId="365"/>
            <ac:spMk id="44" creationId="{67494808-CBB1-C80B-C72C-8C7BB20DBD87}"/>
          </ac:spMkLst>
        </pc:spChg>
        <pc:spChg chg="mod">
          <ac:chgData name="Schnabl Karina" userId="a8844677-1e4f-4bc7-9911-2e4010b4e576" providerId="ADAL" clId="{43469381-154C-4F40-BCF6-6A9219457A73}" dt="2024-08-02T06:17:11.616" v="10280" actId="20577"/>
          <ac:spMkLst>
            <pc:docMk/>
            <pc:sldMk cId="1471093066" sldId="365"/>
            <ac:spMk id="73" creationId="{E6963117-3278-DE7D-D257-479D2A1571B7}"/>
          </ac:spMkLst>
        </pc:spChg>
        <pc:grpChg chg="del mod">
          <ac:chgData name="Schnabl Karina" userId="a8844677-1e4f-4bc7-9911-2e4010b4e576" providerId="ADAL" clId="{43469381-154C-4F40-BCF6-6A9219457A73}" dt="2024-08-02T05:41:27.869" v="10241" actId="478"/>
          <ac:grpSpMkLst>
            <pc:docMk/>
            <pc:sldMk cId="1471093066" sldId="365"/>
            <ac:grpSpMk id="14" creationId="{7AC08D6C-E463-3DC5-8F4C-BF4B32D9CEF3}"/>
          </ac:grpSpMkLst>
        </pc:grpChg>
        <pc:grpChg chg="mod">
          <ac:chgData name="Schnabl Karina" userId="a8844677-1e4f-4bc7-9911-2e4010b4e576" providerId="ADAL" clId="{43469381-154C-4F40-BCF6-6A9219457A73}" dt="2024-07-22T14:25:14.427" v="6478" actId="1036"/>
          <ac:grpSpMkLst>
            <pc:docMk/>
            <pc:sldMk cId="1471093066" sldId="365"/>
            <ac:grpSpMk id="17" creationId="{6ECD1125-B94E-389F-AC94-3B5BA4308036}"/>
          </ac:grpSpMkLst>
        </pc:grpChg>
        <pc:grpChg chg="add del mod">
          <ac:chgData name="Schnabl Karina" userId="a8844677-1e4f-4bc7-9911-2e4010b4e576" providerId="ADAL" clId="{43469381-154C-4F40-BCF6-6A9219457A73}" dt="2024-07-31T09:59:15.278" v="7948" actId="478"/>
          <ac:grpSpMkLst>
            <pc:docMk/>
            <pc:sldMk cId="1471093066" sldId="365"/>
            <ac:grpSpMk id="30" creationId="{B48D5F51-48CE-CF02-F230-A3C25307DF78}"/>
          </ac:grpSpMkLst>
        </pc:grpChg>
        <pc:grpChg chg="mod">
          <ac:chgData name="Schnabl Karina" userId="a8844677-1e4f-4bc7-9911-2e4010b4e576" providerId="ADAL" clId="{43469381-154C-4F40-BCF6-6A9219457A73}" dt="2024-07-22T14:25:14.427" v="6478" actId="1036"/>
          <ac:grpSpMkLst>
            <pc:docMk/>
            <pc:sldMk cId="1471093066" sldId="365"/>
            <ac:grpSpMk id="32" creationId="{D8883C6E-072E-C48D-950B-06D44FB1C568}"/>
          </ac:grpSpMkLst>
        </pc:grpChg>
        <pc:grpChg chg="del">
          <ac:chgData name="Schnabl Karina" userId="a8844677-1e4f-4bc7-9911-2e4010b4e576" providerId="ADAL" clId="{43469381-154C-4F40-BCF6-6A9219457A73}" dt="2024-07-22T13:20:50.166" v="5541" actId="478"/>
          <ac:grpSpMkLst>
            <pc:docMk/>
            <pc:sldMk cId="1471093066" sldId="365"/>
            <ac:grpSpMk id="34" creationId="{17328ECE-290C-8A2B-BDF8-C26EA6874926}"/>
          </ac:grpSpMkLst>
        </pc:grpChg>
        <pc:grpChg chg="add mod">
          <ac:chgData name="Schnabl Karina" userId="a8844677-1e4f-4bc7-9911-2e4010b4e576" providerId="ADAL" clId="{43469381-154C-4F40-BCF6-6A9219457A73}" dt="2024-07-31T09:58:12.234" v="7788"/>
          <ac:grpSpMkLst>
            <pc:docMk/>
            <pc:sldMk cId="1471093066" sldId="365"/>
            <ac:grpSpMk id="34" creationId="{44D0087B-83B6-9D06-4BEA-E407133F235C}"/>
          </ac:grpSpMkLst>
        </pc:grpChg>
        <pc:graphicFrameChg chg="mod modGraphic">
          <ac:chgData name="Schnabl Karina" userId="a8844677-1e4f-4bc7-9911-2e4010b4e576" providerId="ADAL" clId="{43469381-154C-4F40-BCF6-6A9219457A73}" dt="2024-07-22T14:25:14.427" v="6478" actId="1036"/>
          <ac:graphicFrameMkLst>
            <pc:docMk/>
            <pc:sldMk cId="1471093066" sldId="365"/>
            <ac:graphicFrameMk id="70" creationId="{7D1AE25C-36FE-5408-709F-61DA9ACF51EB}"/>
          </ac:graphicFrameMkLst>
        </pc:graphicFrameChg>
        <pc:picChg chg="add 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6" creationId="{8DDFA00D-311E-CECE-B34F-CD9F0CA36E3C}"/>
          </ac:picMkLst>
        </pc:picChg>
        <pc:picChg chg="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7" creationId="{AF4A585D-C931-3C51-4335-E1C0DD592377}"/>
          </ac:picMkLst>
        </pc:picChg>
        <pc:picChg chg="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9" creationId="{BA5146D8-2E83-8DFE-40AA-68078CB76154}"/>
          </ac:picMkLst>
        </pc:picChg>
        <pc:picChg chg="add 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13" creationId="{5200AC7F-BE5A-8ADB-832A-2FD66C19C87E}"/>
          </ac:picMkLst>
        </pc:picChg>
        <pc:picChg chg="add 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22" creationId="{B83F922D-23B5-9C82-E4D6-0E67D3ED0B65}"/>
          </ac:picMkLst>
        </pc:picChg>
        <pc:picChg chg="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25" creationId="{7312549B-0862-2ECF-A794-4AFD1E42F7FF}"/>
          </ac:picMkLst>
        </pc:picChg>
        <pc:picChg chg="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28" creationId="{F4BE7418-F705-41DA-0956-DB23593D8879}"/>
          </ac:picMkLst>
        </pc:picChg>
        <pc:picChg chg="add mod">
          <ac:chgData name="Schnabl Karina" userId="a8844677-1e4f-4bc7-9911-2e4010b4e576" providerId="ADAL" clId="{43469381-154C-4F40-BCF6-6A9219457A73}" dt="2024-07-22T14:23:48.915" v="6344"/>
          <ac:picMkLst>
            <pc:docMk/>
            <pc:sldMk cId="1471093066" sldId="365"/>
            <ac:picMk id="29" creationId="{E2430762-2A48-DEC5-28D2-C3A6D6DD213E}"/>
          </ac:picMkLst>
        </pc:picChg>
        <pc:picChg chg="mod">
          <ac:chgData name="Schnabl Karina" userId="a8844677-1e4f-4bc7-9911-2e4010b4e576" providerId="ADAL" clId="{43469381-154C-4F40-BCF6-6A9219457A73}" dt="2024-07-22T14:25:14.427" v="6478" actId="1036"/>
          <ac:picMkLst>
            <pc:docMk/>
            <pc:sldMk cId="1471093066" sldId="365"/>
            <ac:picMk id="75" creationId="{B455842A-C688-0513-B36D-523BABB0380B}"/>
          </ac:picMkLst>
        </pc:picChg>
      </pc:sldChg>
      <pc:sldChg chg="modSp add del mod">
        <pc:chgData name="Schnabl Karina" userId="a8844677-1e4f-4bc7-9911-2e4010b4e576" providerId="ADAL" clId="{43469381-154C-4F40-BCF6-6A9219457A73}" dt="2024-07-22T13:18:57.495" v="5488" actId="47"/>
        <pc:sldMkLst>
          <pc:docMk/>
          <pc:sldMk cId="1995042819" sldId="365"/>
        </pc:sldMkLst>
        <pc:spChg chg="mod">
          <ac:chgData name="Schnabl Karina" userId="a8844677-1e4f-4bc7-9911-2e4010b4e576" providerId="ADAL" clId="{43469381-154C-4F40-BCF6-6A9219457A73}" dt="2024-07-22T13:18:35.116" v="5487" actId="20577"/>
          <ac:spMkLst>
            <pc:docMk/>
            <pc:sldMk cId="1995042819" sldId="365"/>
            <ac:spMk id="2" creationId="{E85B1924-EE5E-989F-1983-269ADD4512A9}"/>
          </ac:spMkLst>
        </pc:spChg>
      </pc:sldChg>
      <pc:sldChg chg="addSp delSp modSp add mod">
        <pc:chgData name="Schnabl Karina" userId="a8844677-1e4f-4bc7-9911-2e4010b4e576" providerId="ADAL" clId="{43469381-154C-4F40-BCF6-6A9219457A73}" dt="2024-08-02T06:17:18.274" v="10289" actId="20577"/>
        <pc:sldMkLst>
          <pc:docMk/>
          <pc:sldMk cId="189956889" sldId="366"/>
        </pc:sldMkLst>
        <pc:spChg chg="del mod">
          <ac:chgData name="Schnabl Karina" userId="a8844677-1e4f-4bc7-9911-2e4010b4e576" providerId="ADAL" clId="{43469381-154C-4F40-BCF6-6A9219457A73}" dt="2024-07-22T14:23:56.745" v="6347" actId="478"/>
          <ac:spMkLst>
            <pc:docMk/>
            <pc:sldMk cId="189956889" sldId="366"/>
            <ac:spMk id="2" creationId="{E85B1924-EE5E-989F-1983-269ADD4512A9}"/>
          </ac:spMkLst>
        </pc:spChg>
        <pc:spChg chg="mod">
          <ac:chgData name="Schnabl Karina" userId="a8844677-1e4f-4bc7-9911-2e4010b4e576" providerId="ADAL" clId="{43469381-154C-4F40-BCF6-6A9219457A73}" dt="2024-07-31T15:36:09.050" v="9993" actId="20577"/>
          <ac:spMkLst>
            <pc:docMk/>
            <pc:sldMk cId="189956889" sldId="366"/>
            <ac:spMk id="3" creationId="{2A2FB276-37BC-550C-4D3F-7329AB1B84DB}"/>
          </ac:spMkLst>
        </pc:spChg>
        <pc:spChg chg="mod">
          <ac:chgData name="Schnabl Karina" userId="a8844677-1e4f-4bc7-9911-2e4010b4e576" providerId="ADAL" clId="{43469381-154C-4F40-BCF6-6A9219457A73}" dt="2024-07-31T16:04:26.465" v="10034" actId="20577"/>
          <ac:spMkLst>
            <pc:docMk/>
            <pc:sldMk cId="189956889" sldId="366"/>
            <ac:spMk id="4" creationId="{DF2CFAD7-CD95-B4DE-F3A5-860684E230A4}"/>
          </ac:spMkLst>
        </pc:spChg>
        <pc:spChg chg="mod">
          <ac:chgData name="Schnabl Karina" userId="a8844677-1e4f-4bc7-9911-2e4010b4e576" providerId="ADAL" clId="{43469381-154C-4F40-BCF6-6A9219457A73}" dt="2024-07-31T09:59:23.454" v="7950"/>
          <ac:spMkLst>
            <pc:docMk/>
            <pc:sldMk cId="189956889" sldId="366"/>
            <ac:spMk id="6" creationId="{516E107A-AAF9-5826-9D3A-6141EE5E1AF4}"/>
          </ac:spMkLst>
        </pc:spChg>
        <pc:spChg chg="add mod">
          <ac:chgData name="Schnabl Karina" userId="a8844677-1e4f-4bc7-9911-2e4010b4e576" providerId="ADAL" clId="{43469381-154C-4F40-BCF6-6A9219457A73}" dt="2024-08-02T05:41:33.796" v="10244"/>
          <ac:spMkLst>
            <pc:docMk/>
            <pc:sldMk cId="189956889" sldId="366"/>
            <ac:spMk id="7" creationId="{01DD0B1B-28A1-52FF-0482-00F76B1995EC}"/>
          </ac:spMkLst>
        </pc:spChg>
        <pc:spChg chg="topLvl">
          <ac:chgData name="Schnabl Karina" userId="a8844677-1e4f-4bc7-9911-2e4010b4e576" providerId="ADAL" clId="{43469381-154C-4F40-BCF6-6A9219457A73}" dt="2024-08-02T05:41:33.530" v="10243" actId="478"/>
          <ac:spMkLst>
            <pc:docMk/>
            <pc:sldMk cId="189956889" sldId="366"/>
            <ac:spMk id="15" creationId="{FF8B57AD-DF1E-7FAB-549A-CFA2EEE6F9BD}"/>
          </ac:spMkLst>
        </pc:spChg>
        <pc:spChg chg="del topLvl">
          <ac:chgData name="Schnabl Karina" userId="a8844677-1e4f-4bc7-9911-2e4010b4e576" providerId="ADAL" clId="{43469381-154C-4F40-BCF6-6A9219457A73}" dt="2024-08-02T05:41:33.530" v="10243" actId="478"/>
          <ac:spMkLst>
            <pc:docMk/>
            <pc:sldMk cId="189956889" sldId="366"/>
            <ac:spMk id="16" creationId="{C7C81FB5-6623-6AB3-A5A1-C98C0F7E1C23}"/>
          </ac:spMkLst>
        </pc:spChg>
        <pc:spChg chg="mod">
          <ac:chgData name="Schnabl Karina" userId="a8844677-1e4f-4bc7-9911-2e4010b4e576" providerId="ADAL" clId="{43469381-154C-4F40-BCF6-6A9219457A73}" dt="2024-08-02T06:15:41.171" v="10253" actId="20577"/>
          <ac:spMkLst>
            <pc:docMk/>
            <pc:sldMk cId="189956889" sldId="366"/>
            <ac:spMk id="18" creationId="{D565CDE7-FF41-CD27-13D7-42C42875302C}"/>
          </ac:spMkLst>
        </pc:spChg>
        <pc:spChg chg="mod">
          <ac:chgData name="Schnabl Karina" userId="a8844677-1e4f-4bc7-9911-2e4010b4e576" providerId="ADAL" clId="{43469381-154C-4F40-BCF6-6A9219457A73}" dt="2024-07-22T14:25:38.382" v="6498" actId="1035"/>
          <ac:spMkLst>
            <pc:docMk/>
            <pc:sldMk cId="189956889" sldId="366"/>
            <ac:spMk id="19" creationId="{33664BB3-91EC-2C67-5317-C7735C4017B5}"/>
          </ac:spMkLst>
        </pc:spChg>
        <pc:spChg chg="mod">
          <ac:chgData name="Schnabl Karina" userId="a8844677-1e4f-4bc7-9911-2e4010b4e576" providerId="ADAL" clId="{43469381-154C-4F40-BCF6-6A9219457A73}" dt="2024-07-22T14:25:38.382" v="6498" actId="1035"/>
          <ac:spMkLst>
            <pc:docMk/>
            <pc:sldMk cId="189956889" sldId="366"/>
            <ac:spMk id="20" creationId="{FA12189E-0CF5-08DC-4230-B1D51ED7EA39}"/>
          </ac:spMkLst>
        </pc:spChg>
        <pc:spChg chg="del">
          <ac:chgData name="Schnabl Karina" userId="a8844677-1e4f-4bc7-9911-2e4010b4e576" providerId="ADAL" clId="{43469381-154C-4F40-BCF6-6A9219457A73}" dt="2024-07-22T13:38:25.128" v="6210" actId="478"/>
          <ac:spMkLst>
            <pc:docMk/>
            <pc:sldMk cId="189956889" sldId="366"/>
            <ac:spMk id="21" creationId="{CE327596-624C-CB6B-C3A1-41C5EC7ECAB5}"/>
          </ac:spMkLst>
        </pc:spChg>
        <pc:spChg chg="add del mod">
          <ac:chgData name="Schnabl Karina" userId="a8844677-1e4f-4bc7-9911-2e4010b4e576" providerId="ADAL" clId="{43469381-154C-4F40-BCF6-6A9219457A73}" dt="2024-07-22T13:34:44.922" v="5979" actId="931"/>
          <ac:spMkLst>
            <pc:docMk/>
            <pc:sldMk cId="189956889" sldId="366"/>
            <ac:spMk id="24" creationId="{FDDD47A8-61BD-5D91-215A-94159217F255}"/>
          </ac:spMkLst>
        </pc:spChg>
        <pc:spChg chg="mod">
          <ac:chgData name="Schnabl Karina" userId="a8844677-1e4f-4bc7-9911-2e4010b4e576" providerId="ADAL" clId="{43469381-154C-4F40-BCF6-6A9219457A73}" dt="2024-07-31T16:03:26.904" v="10024" actId="20577"/>
          <ac:spMkLst>
            <pc:docMk/>
            <pc:sldMk cId="189956889" sldId="366"/>
            <ac:spMk id="26" creationId="{E36B1F5A-AE9D-F2F6-0420-718B06BC3CF7}"/>
          </ac:spMkLst>
        </pc:spChg>
        <pc:spChg chg="mod">
          <ac:chgData name="Schnabl Karina" userId="a8844677-1e4f-4bc7-9911-2e4010b4e576" providerId="ADAL" clId="{43469381-154C-4F40-BCF6-6A9219457A73}" dt="2024-07-22T13:31:52.814" v="5852" actId="207"/>
          <ac:spMkLst>
            <pc:docMk/>
            <pc:sldMk cId="189956889" sldId="366"/>
            <ac:spMk id="29" creationId="{ECBECFF7-A88B-2B56-C721-3A9FB7C03914}"/>
          </ac:spMkLst>
        </pc:spChg>
        <pc:spChg chg="mod">
          <ac:chgData name="Schnabl Karina" userId="a8844677-1e4f-4bc7-9911-2e4010b4e576" providerId="ADAL" clId="{43469381-154C-4F40-BCF6-6A9219457A73}" dt="2024-07-22T13:31:55.135" v="5853" actId="207"/>
          <ac:spMkLst>
            <pc:docMk/>
            <pc:sldMk cId="189956889" sldId="366"/>
            <ac:spMk id="30" creationId="{DB06414D-A177-A6EE-072F-1CA0510A8D37}"/>
          </ac:spMkLst>
        </pc:spChg>
        <pc:spChg chg="del">
          <ac:chgData name="Schnabl Karina" userId="a8844677-1e4f-4bc7-9911-2e4010b4e576" providerId="ADAL" clId="{43469381-154C-4F40-BCF6-6A9219457A73}" dt="2024-07-22T13:36:10.312" v="6130" actId="478"/>
          <ac:spMkLst>
            <pc:docMk/>
            <pc:sldMk cId="189956889" sldId="366"/>
            <ac:spMk id="31" creationId="{C88DB6CB-AE84-E5BB-F98C-19592C872237}"/>
          </ac:spMkLst>
        </pc:spChg>
        <pc:spChg chg="mod">
          <ac:chgData name="Schnabl Karina" userId="a8844677-1e4f-4bc7-9911-2e4010b4e576" providerId="ADAL" clId="{43469381-154C-4F40-BCF6-6A9219457A73}" dt="2024-07-22T13:31:58.862" v="5854" actId="207"/>
          <ac:spMkLst>
            <pc:docMk/>
            <pc:sldMk cId="189956889" sldId="366"/>
            <ac:spMk id="33" creationId="{BAA9644B-60FD-EE1B-B51E-68CC02418B8C}"/>
          </ac:spMkLst>
        </pc:spChg>
        <pc:spChg chg="mod">
          <ac:chgData name="Schnabl Karina" userId="a8844677-1e4f-4bc7-9911-2e4010b4e576" providerId="ADAL" clId="{43469381-154C-4F40-BCF6-6A9219457A73}" dt="2024-07-22T13:32:13.502" v="5856" actId="207"/>
          <ac:spMkLst>
            <pc:docMk/>
            <pc:sldMk cId="189956889" sldId="366"/>
            <ac:spMk id="34" creationId="{8A731069-D1F3-DBB3-E985-E404EEAAC553}"/>
          </ac:spMkLst>
        </pc:spChg>
        <pc:spChg chg="mod">
          <ac:chgData name="Schnabl Karina" userId="a8844677-1e4f-4bc7-9911-2e4010b4e576" providerId="ADAL" clId="{43469381-154C-4F40-BCF6-6A9219457A73}" dt="2024-07-22T13:32:09.123" v="5855" actId="207"/>
          <ac:spMkLst>
            <pc:docMk/>
            <pc:sldMk cId="189956889" sldId="366"/>
            <ac:spMk id="35" creationId="{12777828-2E52-CB26-05E4-57439FEDA5A6}"/>
          </ac:spMkLst>
        </pc:spChg>
        <pc:spChg chg="mod">
          <ac:chgData name="Schnabl Karina" userId="a8844677-1e4f-4bc7-9911-2e4010b4e576" providerId="ADAL" clId="{43469381-154C-4F40-BCF6-6A9219457A73}" dt="2024-07-22T13:32:21.971" v="5858" actId="207"/>
          <ac:spMkLst>
            <pc:docMk/>
            <pc:sldMk cId="189956889" sldId="366"/>
            <ac:spMk id="36" creationId="{A6C5667B-83ED-281D-E256-643B181E8C87}"/>
          </ac:spMkLst>
        </pc:spChg>
        <pc:spChg chg="mod">
          <ac:chgData name="Schnabl Karina" userId="a8844677-1e4f-4bc7-9911-2e4010b4e576" providerId="ADAL" clId="{43469381-154C-4F40-BCF6-6A9219457A73}" dt="2024-07-22T13:31:40.979" v="5850" actId="27803"/>
          <ac:spMkLst>
            <pc:docMk/>
            <pc:sldMk cId="189956889" sldId="366"/>
            <ac:spMk id="37" creationId="{2EDE2265-E9E8-42BC-498C-7A8CAE9935D9}"/>
          </ac:spMkLst>
        </pc:spChg>
        <pc:spChg chg="mod">
          <ac:chgData name="Schnabl Karina" userId="a8844677-1e4f-4bc7-9911-2e4010b4e576" providerId="ADAL" clId="{43469381-154C-4F40-BCF6-6A9219457A73}" dt="2024-07-22T13:31:49.459" v="5851" actId="207"/>
          <ac:spMkLst>
            <pc:docMk/>
            <pc:sldMk cId="189956889" sldId="366"/>
            <ac:spMk id="38" creationId="{699E524E-719F-0DD5-DC5A-E23B047DD042}"/>
          </ac:spMkLst>
        </pc:spChg>
        <pc:spChg chg="add del mod">
          <ac:chgData name="Schnabl Karina" userId="a8844677-1e4f-4bc7-9911-2e4010b4e576" providerId="ADAL" clId="{43469381-154C-4F40-BCF6-6A9219457A73}" dt="2024-07-22T14:23:59.956" v="6348" actId="478"/>
          <ac:spMkLst>
            <pc:docMk/>
            <pc:sldMk cId="189956889" sldId="366"/>
            <ac:spMk id="46" creationId="{88D7463A-8AD3-7190-1EB9-498D4F0F8193}"/>
          </ac:spMkLst>
        </pc:spChg>
        <pc:spChg chg="add mod">
          <ac:chgData name="Schnabl Karina" userId="a8844677-1e4f-4bc7-9911-2e4010b4e576" providerId="ADAL" clId="{43469381-154C-4F40-BCF6-6A9219457A73}" dt="2024-07-22T14:24:02.637" v="6351" actId="20577"/>
          <ac:spMkLst>
            <pc:docMk/>
            <pc:sldMk cId="189956889" sldId="366"/>
            <ac:spMk id="47" creationId="{0FB6A94F-D953-2F69-0E2F-08B7B722743C}"/>
          </ac:spMkLst>
        </pc:spChg>
        <pc:spChg chg="mod">
          <ac:chgData name="Schnabl Karina" userId="a8844677-1e4f-4bc7-9911-2e4010b4e576" providerId="ADAL" clId="{43469381-154C-4F40-BCF6-6A9219457A73}" dt="2024-07-22T14:25:42.219" v="6499"/>
          <ac:spMkLst>
            <pc:docMk/>
            <pc:sldMk cId="189956889" sldId="366"/>
            <ac:spMk id="50" creationId="{BFD0847A-DF7E-0DEF-5657-CCD4F6710CEB}"/>
          </ac:spMkLst>
        </pc:spChg>
        <pc:spChg chg="mod">
          <ac:chgData name="Schnabl Karina" userId="a8844677-1e4f-4bc7-9911-2e4010b4e576" providerId="ADAL" clId="{43469381-154C-4F40-BCF6-6A9219457A73}" dt="2024-07-22T14:25:42.219" v="6499"/>
          <ac:spMkLst>
            <pc:docMk/>
            <pc:sldMk cId="189956889" sldId="366"/>
            <ac:spMk id="51" creationId="{D34E2030-A063-838F-038D-BCFA4B18628E}"/>
          </ac:spMkLst>
        </pc:spChg>
        <pc:spChg chg="mod">
          <ac:chgData name="Schnabl Karina" userId="a8844677-1e4f-4bc7-9911-2e4010b4e576" providerId="ADAL" clId="{43469381-154C-4F40-BCF6-6A9219457A73}" dt="2024-08-02T06:17:18.274" v="10289" actId="20577"/>
          <ac:spMkLst>
            <pc:docMk/>
            <pc:sldMk cId="189956889" sldId="366"/>
            <ac:spMk id="73" creationId="{E6963117-3278-DE7D-D257-479D2A1571B7}"/>
          </ac:spMkLst>
        </pc:spChg>
        <pc:grpChg chg="add mod">
          <ac:chgData name="Schnabl Karina" userId="a8844677-1e4f-4bc7-9911-2e4010b4e576" providerId="ADAL" clId="{43469381-154C-4F40-BCF6-6A9219457A73}" dt="2024-07-31T10:00:00.070" v="7952" actId="1076"/>
          <ac:grpSpMkLst>
            <pc:docMk/>
            <pc:sldMk cId="189956889" sldId="366"/>
            <ac:grpSpMk id="2" creationId="{1B7538E2-425E-2F0E-2392-0C2EA6A13278}"/>
          </ac:grpSpMkLst>
        </pc:grpChg>
        <pc:grpChg chg="del mod">
          <ac:chgData name="Schnabl Karina" userId="a8844677-1e4f-4bc7-9911-2e4010b4e576" providerId="ADAL" clId="{43469381-154C-4F40-BCF6-6A9219457A73}" dt="2024-08-02T05:41:33.530" v="10243" actId="478"/>
          <ac:grpSpMkLst>
            <pc:docMk/>
            <pc:sldMk cId="189956889" sldId="366"/>
            <ac:grpSpMk id="14" creationId="{7AC08D6C-E463-3DC5-8F4C-BF4B32D9CEF3}"/>
          </ac:grpSpMkLst>
        </pc:grpChg>
        <pc:grpChg chg="mod">
          <ac:chgData name="Schnabl Karina" userId="a8844677-1e4f-4bc7-9911-2e4010b4e576" providerId="ADAL" clId="{43469381-154C-4F40-BCF6-6A9219457A73}" dt="2024-07-22T14:25:38.382" v="6498" actId="1035"/>
          <ac:grpSpMkLst>
            <pc:docMk/>
            <pc:sldMk cId="189956889" sldId="366"/>
            <ac:grpSpMk id="17" creationId="{6ECD1125-B94E-389F-AC94-3B5BA4308036}"/>
          </ac:grpSpMkLst>
        </pc:grpChg>
        <pc:grpChg chg="mod">
          <ac:chgData name="Schnabl Karina" userId="a8844677-1e4f-4bc7-9911-2e4010b4e576" providerId="ADAL" clId="{43469381-154C-4F40-BCF6-6A9219457A73}" dt="2024-07-22T14:25:38.382" v="6498" actId="1035"/>
          <ac:grpSpMkLst>
            <pc:docMk/>
            <pc:sldMk cId="189956889" sldId="366"/>
            <ac:grpSpMk id="27" creationId="{E38FE6E6-A709-A3B0-5AF5-A602E48BB1BC}"/>
          </ac:grpSpMkLst>
        </pc:grpChg>
        <pc:grpChg chg="mod">
          <ac:chgData name="Schnabl Karina" userId="a8844677-1e4f-4bc7-9911-2e4010b4e576" providerId="ADAL" clId="{43469381-154C-4F40-BCF6-6A9219457A73}" dt="2024-07-22T14:25:38.382" v="6498" actId="1035"/>
          <ac:grpSpMkLst>
            <pc:docMk/>
            <pc:sldMk cId="189956889" sldId="366"/>
            <ac:grpSpMk id="32" creationId="{D8883C6E-072E-C48D-950B-06D44FB1C568}"/>
          </ac:grpSpMkLst>
        </pc:grpChg>
        <pc:grpChg chg="add del mod">
          <ac:chgData name="Schnabl Karina" userId="a8844677-1e4f-4bc7-9911-2e4010b4e576" providerId="ADAL" clId="{43469381-154C-4F40-BCF6-6A9219457A73}" dt="2024-07-31T10:01:03.834" v="8153" actId="478"/>
          <ac:grpSpMkLst>
            <pc:docMk/>
            <pc:sldMk cId="189956889" sldId="366"/>
            <ac:grpSpMk id="49" creationId="{0893EB78-13FA-94C5-BC88-70903CAFFE1F}"/>
          </ac:grpSpMkLst>
        </pc:grpChg>
        <pc:graphicFrameChg chg="mod modGraphic">
          <ac:chgData name="Schnabl Karina" userId="a8844677-1e4f-4bc7-9911-2e4010b4e576" providerId="ADAL" clId="{43469381-154C-4F40-BCF6-6A9219457A73}" dt="2024-07-22T14:25:38.382" v="6498" actId="1035"/>
          <ac:graphicFrameMkLst>
            <pc:docMk/>
            <pc:sldMk cId="189956889" sldId="366"/>
            <ac:graphicFrameMk id="70" creationId="{7D1AE25C-36FE-5408-709F-61DA9ACF51EB}"/>
          </ac:graphicFrameMkLst>
        </pc:graphicFrameChg>
        <pc:picChg chg="del">
          <ac:chgData name="Schnabl Karina" userId="a8844677-1e4f-4bc7-9911-2e4010b4e576" providerId="ADAL" clId="{43469381-154C-4F40-BCF6-6A9219457A73}" dt="2024-07-22T13:34:54.544" v="5983" actId="478"/>
          <ac:picMkLst>
            <pc:docMk/>
            <pc:sldMk cId="189956889" sldId="366"/>
            <ac:picMk id="6" creationId="{8DDFA00D-311E-CECE-B34F-CD9F0CA36E3C}"/>
          </ac:picMkLst>
        </pc:picChg>
        <pc:picChg chg="del">
          <ac:chgData name="Schnabl Karina" userId="a8844677-1e4f-4bc7-9911-2e4010b4e576" providerId="ADAL" clId="{43469381-154C-4F40-BCF6-6A9219457A73}" dt="2024-07-22T13:31:36.075" v="5848" actId="478"/>
          <ac:picMkLst>
            <pc:docMk/>
            <pc:sldMk cId="189956889" sldId="366"/>
            <ac:picMk id="7" creationId="{AF4A585D-C931-3C51-4335-E1C0DD592377}"/>
          </ac:picMkLst>
        </pc:picChg>
        <pc:picChg chg="add del mod">
          <ac:chgData name="Schnabl Karina" userId="a8844677-1e4f-4bc7-9911-2e4010b4e576" providerId="ADAL" clId="{43469381-154C-4F40-BCF6-6A9219457A73}" dt="2024-07-22T13:31:40.979" v="5850" actId="27803"/>
          <ac:picMkLst>
            <pc:docMk/>
            <pc:sldMk cId="189956889" sldId="366"/>
            <ac:picMk id="8" creationId="{2FEFFBC3-3CB4-7F52-6AC9-92A21E835D0D}"/>
          </ac:picMkLst>
        </pc:picChg>
        <pc:picChg chg="mod">
          <ac:chgData name="Schnabl Karina" userId="a8844677-1e4f-4bc7-9911-2e4010b4e576" providerId="ADAL" clId="{43469381-154C-4F40-BCF6-6A9219457A73}" dt="2024-07-22T14:25:38.382" v="6498" actId="1035"/>
          <ac:picMkLst>
            <pc:docMk/>
            <pc:sldMk cId="189956889" sldId="366"/>
            <ac:picMk id="9" creationId="{BA5146D8-2E83-8DFE-40AA-68078CB76154}"/>
          </ac:picMkLst>
        </pc:picChg>
        <pc:picChg chg="del">
          <ac:chgData name="Schnabl Karina" userId="a8844677-1e4f-4bc7-9911-2e4010b4e576" providerId="ADAL" clId="{43469381-154C-4F40-BCF6-6A9219457A73}" dt="2024-07-22T13:37:14.267" v="6198" actId="478"/>
          <ac:picMkLst>
            <pc:docMk/>
            <pc:sldMk cId="189956889" sldId="366"/>
            <ac:picMk id="13" creationId="{5200AC7F-BE5A-8ADB-832A-2FD66C19C87E}"/>
          </ac:picMkLst>
        </pc:picChg>
        <pc:picChg chg="del">
          <ac:chgData name="Schnabl Karina" userId="a8844677-1e4f-4bc7-9911-2e4010b4e576" providerId="ADAL" clId="{43469381-154C-4F40-BCF6-6A9219457A73}" dt="2024-07-22T13:38:25.971" v="6211" actId="478"/>
          <ac:picMkLst>
            <pc:docMk/>
            <pc:sldMk cId="189956889" sldId="366"/>
            <ac:picMk id="22" creationId="{B83F922D-23B5-9C82-E4D6-0E67D3ED0B65}"/>
          </ac:picMkLst>
        </pc:picChg>
        <pc:picChg chg="del">
          <ac:chgData name="Schnabl Karina" userId="a8844677-1e4f-4bc7-9911-2e4010b4e576" providerId="ADAL" clId="{43469381-154C-4F40-BCF6-6A9219457A73}" dt="2024-07-22T13:35:34.502" v="6038" actId="478"/>
          <ac:picMkLst>
            <pc:docMk/>
            <pc:sldMk cId="189956889" sldId="366"/>
            <ac:picMk id="25" creationId="{7312549B-0862-2ECF-A794-4AFD1E42F7FF}"/>
          </ac:picMkLst>
        </pc:picChg>
        <pc:picChg chg="del">
          <ac:chgData name="Schnabl Karina" userId="a8844677-1e4f-4bc7-9911-2e4010b4e576" providerId="ADAL" clId="{43469381-154C-4F40-BCF6-6A9219457A73}" dt="2024-07-22T13:36:08.345" v="6129" actId="478"/>
          <ac:picMkLst>
            <pc:docMk/>
            <pc:sldMk cId="189956889" sldId="366"/>
            <ac:picMk id="28" creationId="{F4BE7418-F705-41DA-0956-DB23593D8879}"/>
          </ac:picMkLst>
        </pc:picChg>
        <pc:picChg chg="add mod">
          <ac:chgData name="Schnabl Karina" userId="a8844677-1e4f-4bc7-9911-2e4010b4e576" providerId="ADAL" clId="{43469381-154C-4F40-BCF6-6A9219457A73}" dt="2024-07-22T14:25:38.382" v="6498" actId="1035"/>
          <ac:picMkLst>
            <pc:docMk/>
            <pc:sldMk cId="189956889" sldId="366"/>
            <ac:picMk id="40" creationId="{07E5B8EC-33A8-3E76-668D-B4887EABF225}"/>
          </ac:picMkLst>
        </pc:picChg>
        <pc:picChg chg="add mod">
          <ac:chgData name="Schnabl Karina" userId="a8844677-1e4f-4bc7-9911-2e4010b4e576" providerId="ADAL" clId="{43469381-154C-4F40-BCF6-6A9219457A73}" dt="2024-07-22T14:25:38.382" v="6498" actId="1035"/>
          <ac:picMkLst>
            <pc:docMk/>
            <pc:sldMk cId="189956889" sldId="366"/>
            <ac:picMk id="42" creationId="{8C6F364A-43FF-4CF8-43A5-26DE518EA671}"/>
          </ac:picMkLst>
        </pc:picChg>
        <pc:picChg chg="add mod">
          <ac:chgData name="Schnabl Karina" userId="a8844677-1e4f-4bc7-9911-2e4010b4e576" providerId="ADAL" clId="{43469381-154C-4F40-BCF6-6A9219457A73}" dt="2024-07-22T14:25:38.382" v="6498" actId="1035"/>
          <ac:picMkLst>
            <pc:docMk/>
            <pc:sldMk cId="189956889" sldId="366"/>
            <ac:picMk id="44" creationId="{960EF4BE-8B82-4BCC-9662-5FE827F89EF3}"/>
          </ac:picMkLst>
        </pc:picChg>
        <pc:picChg chg="add mod">
          <ac:chgData name="Schnabl Karina" userId="a8844677-1e4f-4bc7-9911-2e4010b4e576" providerId="ADAL" clId="{43469381-154C-4F40-BCF6-6A9219457A73}" dt="2024-07-22T14:24:00.407" v="6349"/>
          <ac:picMkLst>
            <pc:docMk/>
            <pc:sldMk cId="189956889" sldId="366"/>
            <ac:picMk id="48" creationId="{BAA8CDAC-64FF-4F0A-0D33-33B1C6835CEF}"/>
          </ac:picMkLst>
        </pc:picChg>
        <pc:picChg chg="mod">
          <ac:chgData name="Schnabl Karina" userId="a8844677-1e4f-4bc7-9911-2e4010b4e576" providerId="ADAL" clId="{43469381-154C-4F40-BCF6-6A9219457A73}" dt="2024-07-22T14:25:38.382" v="6498" actId="1035"/>
          <ac:picMkLst>
            <pc:docMk/>
            <pc:sldMk cId="189956889" sldId="366"/>
            <ac:picMk id="75" creationId="{B455842A-C688-0513-B36D-523BABB0380B}"/>
          </ac:picMkLst>
        </pc:picChg>
      </pc:sldChg>
      <pc:sldMasterChg chg="modSldLayout">
        <pc:chgData name="Schnabl Karina" userId="a8844677-1e4f-4bc7-9911-2e4010b4e576" providerId="ADAL" clId="{43469381-154C-4F40-BCF6-6A9219457A73}" dt="2024-07-16T10:24:31.913" v="2543" actId="20577"/>
        <pc:sldMasterMkLst>
          <pc:docMk/>
          <pc:sldMasterMk cId="1446354303" sldId="2147483648"/>
        </pc:sldMasterMkLst>
        <pc:sldLayoutChg chg="modSp mod">
          <pc:chgData name="Schnabl Karina" userId="a8844677-1e4f-4bc7-9911-2e4010b4e576" providerId="ADAL" clId="{43469381-154C-4F40-BCF6-6A9219457A73}" dt="2024-07-16T09:30:09.190" v="15" actId="20577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Schnabl Karina" userId="a8844677-1e4f-4bc7-9911-2e4010b4e576" providerId="ADAL" clId="{43469381-154C-4F40-BCF6-6A9219457A73}" dt="2024-07-16T09:29:44.196" v="1" actId="20577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  <pc:spChg chg="mod">
            <ac:chgData name="Schnabl Karina" userId="a8844677-1e4f-4bc7-9911-2e4010b4e576" providerId="ADAL" clId="{43469381-154C-4F40-BCF6-6A9219457A73}" dt="2024-07-16T09:30:09.190" v="15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</pc:sldLayoutChg>
        <pc:sldLayoutChg chg="modSp mod">
          <pc:chgData name="Schnabl Karina" userId="a8844677-1e4f-4bc7-9911-2e4010b4e576" providerId="ADAL" clId="{43469381-154C-4F40-BCF6-6A9219457A73}" dt="2024-07-16T10:24:31.913" v="2543" actId="20577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Schnabl Karina" userId="a8844677-1e4f-4bc7-9911-2e4010b4e576" providerId="ADAL" clId="{43469381-154C-4F40-BCF6-6A9219457A73}" dt="2024-07-16T10:24:31.913" v="2543" actId="20577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</pc:sldLayoutChg>
      </pc:sldMasterChg>
    </pc:docChg>
  </pc:docChgLst>
  <pc:docChgLst>
    <pc:chgData name="Raso Andrea" userId="35234fb4-5e65-4a50-a07c-07e9f162eb34" providerId="ADAL" clId="{5ABE938E-8F9F-4EE1-9AB6-264AA88E34A9}"/>
    <pc:docChg chg="undo custSel modMainMaster">
      <pc:chgData name="Raso Andrea" userId="35234fb4-5e65-4a50-a07c-07e9f162eb34" providerId="ADAL" clId="{5ABE938E-8F9F-4EE1-9AB6-264AA88E34A9}" dt="2023-04-21T12:42:31.857" v="17" actId="478"/>
      <pc:docMkLst>
        <pc:docMk/>
      </pc:docMkLst>
    </pc:docChg>
  </pc:docChgLst>
  <pc:docChgLst>
    <pc:chgData name="Andrea Raso" userId="35234fb4-5e65-4a50-a07c-07e9f162eb34" providerId="ADAL" clId="{941971EC-F38B-4EF2-BE4F-BE5782B3824B}"/>
    <pc:docChg chg="custSel modSld modMainMaster">
      <pc:chgData name="Andrea Raso" userId="35234fb4-5e65-4a50-a07c-07e9f162eb34" providerId="ADAL" clId="{941971EC-F38B-4EF2-BE4F-BE5782B3824B}" dt="2020-05-27T19:01:13.354" v="18" actId="1038"/>
      <pc:docMkLst>
        <pc:docMk/>
      </pc:docMkLst>
      <pc:sldChg chg="modSp">
        <pc:chgData name="Andrea Raso" userId="35234fb4-5e65-4a50-a07c-07e9f162eb34" providerId="ADAL" clId="{941971EC-F38B-4EF2-BE4F-BE5782B3824B}" dt="2020-05-27T19:01:13.354" v="18" actId="1038"/>
        <pc:sldMkLst>
          <pc:docMk/>
          <pc:sldMk cId="1629089967" sldId="350"/>
        </pc:sldMkLst>
        <pc:grpChg chg="mod">
          <ac:chgData name="Andrea Raso" userId="35234fb4-5e65-4a50-a07c-07e9f162eb34" providerId="ADAL" clId="{941971EC-F38B-4EF2-BE4F-BE5782B3824B}" dt="2020-05-27T19:01:13.354" v="18" actId="1038"/>
          <ac:grpSpMkLst>
            <pc:docMk/>
            <pc:sldMk cId="1629089967" sldId="350"/>
            <ac:grpSpMk id="5" creationId="{00E6455F-DB70-4066-9D2B-6E982C3A34BC}"/>
          </ac:grpSpMkLst>
        </pc:grpChg>
      </pc:sldChg>
      <pc:sldChg chg="delSp">
        <pc:chgData name="Andrea Raso" userId="35234fb4-5e65-4a50-a07c-07e9f162eb34" providerId="ADAL" clId="{941971EC-F38B-4EF2-BE4F-BE5782B3824B}" dt="2020-05-27T19:00:37.574" v="0"/>
        <pc:sldMkLst>
          <pc:docMk/>
          <pc:sldMk cId="1795706036" sldId="354"/>
        </pc:sldMkLst>
        <pc:picChg chg="del">
          <ac:chgData name="Andrea Raso" userId="35234fb4-5e65-4a50-a07c-07e9f162eb34" providerId="ADAL" clId="{941971EC-F38B-4EF2-BE4F-BE5782B3824B}" dt="2020-05-27T19:00:37.574" v="0"/>
          <ac:picMkLst>
            <pc:docMk/>
            <pc:sldMk cId="1795706036" sldId="354"/>
            <ac:picMk id="4" creationId="{503246D3-A468-43AE-B892-689E00C11B39}"/>
          </ac:picMkLst>
        </pc:picChg>
      </pc:sldChg>
      <pc:sldMasterChg chg="modSldLayout">
        <pc:chgData name="Andrea Raso" userId="35234fb4-5e65-4a50-a07c-07e9f162eb34" providerId="ADAL" clId="{941971EC-F38B-4EF2-BE4F-BE5782B3824B}" dt="2020-05-27T19:00:45.997" v="2"/>
        <pc:sldMasterMkLst>
          <pc:docMk/>
          <pc:sldMasterMk cId="1446354303" sldId="2147483648"/>
        </pc:sldMasterMkLst>
        <pc:sldLayoutChg chg="addSp delSp">
          <pc:chgData name="Andrea Raso" userId="35234fb4-5e65-4a50-a07c-07e9f162eb34" providerId="ADAL" clId="{941971EC-F38B-4EF2-BE4F-BE5782B3824B}" dt="2020-05-27T19:00:45.997" v="2"/>
          <pc:sldLayoutMkLst>
            <pc:docMk/>
            <pc:sldMasterMk cId="1446354303" sldId="2147483648"/>
            <pc:sldLayoutMk cId="831142054" sldId="2147483660"/>
          </pc:sldLayoutMkLst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2" creationId="{64376205-54D1-49E8-8249-48D355D231B8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3" creationId="{5C6B9C1F-3F7D-47A1-B260-3D91930D25CD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4" creationId="{233ADCD0-5D7F-4AA0-809D-125E9AAF4594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5" creationId="{2085C0FF-4483-42F4-809D-0670AED7A6CF}"/>
            </ac:spMkLst>
          </pc:spChg>
          <pc:picChg chg="add">
            <ac:chgData name="Andrea Raso" userId="35234fb4-5e65-4a50-a07c-07e9f162eb34" providerId="ADAL" clId="{941971EC-F38B-4EF2-BE4F-BE5782B3824B}" dt="2020-05-27T19:00:45.997" v="2"/>
            <ac:picMkLst>
              <pc:docMk/>
              <pc:sldMasterMk cId="1446354303" sldId="2147483648"/>
              <pc:sldLayoutMk cId="831142054" sldId="2147483660"/>
              <ac:picMk id="6" creationId="{78469371-6E8B-4CE7-95AC-59DD56992355}"/>
            </ac:picMkLst>
          </pc:picChg>
        </pc:sldLayoutChg>
      </pc:sldMasterChg>
    </pc:docChg>
  </pc:docChgLst>
  <pc:docChgLst>
    <pc:chgData name="Raso Andrea" userId="35234fb4-5e65-4a50-a07c-07e9f162eb34" providerId="ADAL" clId="{D0EDDCF8-3AE5-490D-959D-B0692C24B46F}"/>
    <pc:docChg chg="modMainMaster">
      <pc:chgData name="Raso Andrea" userId="35234fb4-5e65-4a50-a07c-07e9f162eb34" providerId="ADAL" clId="{D0EDDCF8-3AE5-490D-959D-B0692C24B46F}" dt="2021-04-06T12:22:38.945" v="1"/>
      <pc:docMkLst>
        <pc:docMk/>
      </pc:docMkLst>
      <pc:sldMasterChg chg="modSldLayout">
        <pc:chgData name="Raso Andrea" userId="35234fb4-5e65-4a50-a07c-07e9f162eb34" providerId="ADAL" clId="{D0EDDCF8-3AE5-490D-959D-B0692C24B46F}" dt="2021-04-06T12:22:38.945" v="1"/>
        <pc:sldMasterMkLst>
          <pc:docMk/>
          <pc:sldMasterMk cId="1446354303" sldId="2147483648"/>
        </pc:sldMasterMkLst>
        <pc:sldLayoutChg chg="addSp delSp modSp">
          <pc:chgData name="Raso Andrea" userId="35234fb4-5e65-4a50-a07c-07e9f162eb34" providerId="ADAL" clId="{D0EDDCF8-3AE5-490D-959D-B0692C24B46F}" dt="2021-04-06T12:22:38.945" v="1"/>
          <pc:sldLayoutMkLst>
            <pc:docMk/>
            <pc:sldMasterMk cId="1446354303" sldId="2147483648"/>
            <pc:sldLayoutMk cId="3794703043" sldId="2147483649"/>
          </pc:sldLayoutMkLst>
          <pc:spChg chg="del">
            <ac:chgData name="Raso Andrea" userId="35234fb4-5e65-4a50-a07c-07e9f162eb34" providerId="ADAL" clId="{D0EDDCF8-3AE5-490D-959D-B0692C24B46F}" dt="2021-04-06T12:22:38.142" v="0" actId="478"/>
            <ac:spMkLst>
              <pc:docMk/>
              <pc:sldMasterMk cId="1446354303" sldId="2147483648"/>
              <pc:sldLayoutMk cId="3794703043" sldId="2147483649"/>
              <ac:spMk id="18" creationId="{C0E91B4A-4113-4C32-877C-F90BC345AB68}"/>
            </ac:spMkLst>
          </pc:spChg>
          <pc:spChg chg="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22" creationId="{110F3E37-434A-44DF-8EED-1BC5FB68A63A}"/>
            </ac:spMkLst>
          </pc:spChg>
          <pc:spChg chg="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27" creationId="{1AF4EAB6-8CAF-4168-83DB-C08172DE243E}"/>
            </ac:spMkLst>
          </pc:spChg>
          <pc:spChg chg="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28" creationId="{C389828D-27C2-4F0A-A5FC-36D08C46EC41}"/>
            </ac:spMkLst>
          </pc:spChg>
          <pc:spChg chg="add 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30" creationId="{425ACA97-885F-4309-B39E-6464CB8327DA}"/>
            </ac:spMkLst>
          </pc:spChg>
          <pc:grpChg chg="del">
            <ac:chgData name="Raso Andrea" userId="35234fb4-5e65-4a50-a07c-07e9f162eb34" providerId="ADAL" clId="{D0EDDCF8-3AE5-490D-959D-B0692C24B46F}" dt="2021-04-06T12:22:38.142" v="0" actId="478"/>
            <ac:grpSpMkLst>
              <pc:docMk/>
              <pc:sldMasterMk cId="1446354303" sldId="2147483648"/>
              <pc:sldLayoutMk cId="3794703043" sldId="2147483649"/>
              <ac:grpSpMk id="5" creationId="{AFA55541-E607-4F5C-9EEB-142A95CD89FF}"/>
            </ac:grpSpMkLst>
          </pc:grpChg>
          <pc:grpChg chg="add mod">
            <ac:chgData name="Raso Andrea" userId="35234fb4-5e65-4a50-a07c-07e9f162eb34" providerId="ADAL" clId="{D0EDDCF8-3AE5-490D-959D-B0692C24B46F}" dt="2021-04-06T12:22:38.945" v="1"/>
            <ac:grpSpMkLst>
              <pc:docMk/>
              <pc:sldMasterMk cId="1446354303" sldId="2147483648"/>
              <pc:sldLayoutMk cId="3794703043" sldId="2147483649"/>
              <ac:grpSpMk id="17" creationId="{307F72E4-CDC1-4EC3-917C-A1E115D38332}"/>
            </ac:grpSpMkLst>
          </pc:grp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8" creationId="{CF94DA73-5238-4CA6-AD5D-C97522B255F4}"/>
            </ac:picMkLst>
          </pc:pic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9" creationId="{FB901893-99FB-4770-9C4D-F12C371D9591}"/>
            </ac:picMkLst>
          </pc:pic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10" creationId="{B5325547-30AC-42BD-A555-3F4C08C93AE3}"/>
            </ac:picMkLst>
          </pc:pic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16" creationId="{E2447C2A-FFA6-4174-90B1-18B65F7B8BDA}"/>
            </ac:picMkLst>
          </pc:picChg>
          <pc:picChg chg="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19" creationId="{79377E56-F395-460D-A83A-B8981F375D02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29" creationId="{49C7455F-F719-4C1E-A7EF-F7384DEBA43C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31" creationId="{36588E0C-735E-489E-AC2E-7AEB2E4C96A3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32" creationId="{ACF3731E-A52A-4053-BD2A-3EFD542A746A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33" creationId="{98200720-BE56-4962-90CF-146E415202E5}"/>
            </ac:picMkLst>
          </pc:picChg>
        </pc:sldLayoutChg>
      </pc:sldMasterChg>
    </pc:docChg>
  </pc:docChgLst>
  <pc:docChgLst>
    <pc:chgData name="Bernscherer Katharina" userId="7cc60d01-99b9-4177-90f6-b949ecd52be4" providerId="ADAL" clId="{7EDB7822-6B97-48B8-B5D3-5A1461BE8313}"/>
    <pc:docChg chg="modSld sldOrd">
      <pc:chgData name="Bernscherer Katharina" userId="7cc60d01-99b9-4177-90f6-b949ecd52be4" providerId="ADAL" clId="{7EDB7822-6B97-48B8-B5D3-5A1461BE8313}" dt="2024-11-29T12:36:48.117" v="1"/>
      <pc:docMkLst>
        <pc:docMk/>
      </pc:docMkLst>
      <pc:sldChg chg="ord">
        <pc:chgData name="Bernscherer Katharina" userId="7cc60d01-99b9-4177-90f6-b949ecd52be4" providerId="ADAL" clId="{7EDB7822-6B97-48B8-B5D3-5A1461BE8313}" dt="2024-11-29T12:36:48.117" v="1"/>
        <pc:sldMkLst>
          <pc:docMk/>
          <pc:sldMk cId="2437091036" sldId="351"/>
        </pc:sldMkLst>
      </pc:sldChg>
    </pc:docChg>
  </pc:docChgLst>
  <pc:docChgLst>
    <pc:chgData name="Bernscherer Katharina" userId="7cc60d01-99b9-4177-90f6-b949ecd52be4" providerId="ADAL" clId="{B30529E8-EF59-47F5-950D-297FF698D5C9}"/>
    <pc:docChg chg="custSel addSld modSld">
      <pc:chgData name="Bernscherer Katharina" userId="7cc60d01-99b9-4177-90f6-b949ecd52be4" providerId="ADAL" clId="{B30529E8-EF59-47F5-950D-297FF698D5C9}" dt="2023-06-27T09:24:11.217" v="86"/>
      <pc:docMkLst>
        <pc:docMk/>
      </pc:docMkLst>
      <pc:sldChg chg="addSp delSp modSp mod">
        <pc:chgData name="Bernscherer Katharina" userId="7cc60d01-99b9-4177-90f6-b949ecd52be4" providerId="ADAL" clId="{B30529E8-EF59-47F5-950D-297FF698D5C9}" dt="2023-06-27T09:23:44.362" v="26"/>
        <pc:sldMkLst>
          <pc:docMk/>
          <pc:sldMk cId="1629089967" sldId="350"/>
        </pc:sldMkLst>
        <pc:spChg chg="mod">
          <ac:chgData name="Bernscherer Katharina" userId="7cc60d01-99b9-4177-90f6-b949ecd52be4" providerId="ADAL" clId="{B30529E8-EF59-47F5-950D-297FF698D5C9}" dt="2023-06-27T09:23:36.296" v="20" actId="20577"/>
          <ac:spMkLst>
            <pc:docMk/>
            <pc:sldMk cId="1629089967" sldId="350"/>
            <ac:spMk id="2" creationId="{BADB1C79-C951-4548-A164-7CE8C98721FB}"/>
          </ac:spMkLst>
        </pc:spChg>
        <pc:spChg chg="del">
          <ac:chgData name="Bernscherer Katharina" userId="7cc60d01-99b9-4177-90f6-b949ecd52be4" providerId="ADAL" clId="{B30529E8-EF59-47F5-950D-297FF698D5C9}" dt="2023-06-27T09:23:37.649" v="21" actId="478"/>
          <ac:spMkLst>
            <pc:docMk/>
            <pc:sldMk cId="1629089967" sldId="350"/>
            <ac:spMk id="8" creationId="{FE65FB3A-0518-E550-7B4A-B8978AD697BA}"/>
          </ac:spMkLst>
        </pc:spChg>
        <pc:spChg chg="del">
          <ac:chgData name="Bernscherer Katharina" userId="7cc60d01-99b9-4177-90f6-b949ecd52be4" providerId="ADAL" clId="{B30529E8-EF59-47F5-950D-297FF698D5C9}" dt="2023-06-27T09:23:39.483" v="24" actId="478"/>
          <ac:spMkLst>
            <pc:docMk/>
            <pc:sldMk cId="1629089967" sldId="350"/>
            <ac:spMk id="9" creationId="{12CB50C0-F7BA-5F81-8C89-3C2EE62750EC}"/>
          </ac:spMkLst>
        </pc:spChg>
        <pc:spChg chg="del">
          <ac:chgData name="Bernscherer Katharina" userId="7cc60d01-99b9-4177-90f6-b949ecd52be4" providerId="ADAL" clId="{B30529E8-EF59-47F5-950D-297FF698D5C9}" dt="2023-06-27T09:23:38.350" v="22" actId="478"/>
          <ac:spMkLst>
            <pc:docMk/>
            <pc:sldMk cId="1629089967" sldId="350"/>
            <ac:spMk id="22" creationId="{ACCBD5B2-A3CA-861E-9A9A-A1F85E6E7ED7}"/>
          </ac:spMkLst>
        </pc:spChg>
        <pc:spChg chg="del">
          <ac:chgData name="Bernscherer Katharina" userId="7cc60d01-99b9-4177-90f6-b949ecd52be4" providerId="ADAL" clId="{B30529E8-EF59-47F5-950D-297FF698D5C9}" dt="2023-06-27T09:23:38.887" v="23" actId="478"/>
          <ac:spMkLst>
            <pc:docMk/>
            <pc:sldMk cId="1629089967" sldId="350"/>
            <ac:spMk id="23" creationId="{CE03E26E-4E57-0FEB-7A0B-770C7B981A43}"/>
          </ac:spMkLst>
        </pc:spChg>
        <pc:grpChg chg="del">
          <ac:chgData name="Bernscherer Katharina" userId="7cc60d01-99b9-4177-90f6-b949ecd52be4" providerId="ADAL" clId="{B30529E8-EF59-47F5-950D-297FF698D5C9}" dt="2023-06-27T09:23:22.068" v="1" actId="478"/>
          <ac:grpSpMkLst>
            <pc:docMk/>
            <pc:sldMk cId="1629089967" sldId="350"/>
            <ac:grpSpMk id="5" creationId="{00E6455F-DB70-4066-9D2B-6E982C3A34BC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0" creationId="{507E2DDB-4DB1-386A-F8CA-C27EE7832BE8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3" creationId="{EC31D600-C357-15CC-9CB5-A2A47023AD55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6" creationId="{4DF2ED74-15AB-7175-340B-188953977091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9" creationId="{FE5408C5-F6FD-8F70-4A99-5C148596334A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24" creationId="{2E937212-02DB-8F83-8038-5277D3F9CA44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27" creationId="{620CDB9A-001B-5E9F-B2F2-B0640CA77867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30" creationId="{C05742CF-DAD8-4212-3FAF-8B4719BA8A19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33" creationId="{0A179028-F490-C789-39A3-FC8C5A3D0A91}"/>
          </ac:grpSpMkLst>
        </pc:grpChg>
        <pc:picChg chg="add mod">
          <ac:chgData name="Bernscherer Katharina" userId="7cc60d01-99b9-4177-90f6-b949ecd52be4" providerId="ADAL" clId="{B30529E8-EF59-47F5-950D-297FF698D5C9}" dt="2023-06-27T09:23:44.362" v="26"/>
          <ac:picMkLst>
            <pc:docMk/>
            <pc:sldMk cId="1629089967" sldId="350"/>
            <ac:picMk id="3" creationId="{54A405BD-97DD-0839-036A-3F26A2950051}"/>
          </ac:picMkLst>
        </pc:picChg>
      </pc:sldChg>
      <pc:sldChg chg="addSp delSp modSp add mod">
        <pc:chgData name="Bernscherer Katharina" userId="7cc60d01-99b9-4177-90f6-b949ecd52be4" providerId="ADAL" clId="{B30529E8-EF59-47F5-950D-297FF698D5C9}" dt="2023-06-27T09:24:11.217" v="86"/>
        <pc:sldMkLst>
          <pc:docMk/>
          <pc:sldMk cId="2717593546" sldId="355"/>
        </pc:sldMkLst>
        <pc:spChg chg="mod">
          <ac:chgData name="Bernscherer Katharina" userId="7cc60d01-99b9-4177-90f6-b949ecd52be4" providerId="ADAL" clId="{B30529E8-EF59-47F5-950D-297FF698D5C9}" dt="2023-06-27T09:24:08.723" v="85" actId="20577"/>
          <ac:spMkLst>
            <pc:docMk/>
            <pc:sldMk cId="2717593546" sldId="355"/>
            <ac:spMk id="2" creationId="{BADB1C79-C951-4548-A164-7CE8C98721FB}"/>
          </ac:spMkLst>
        </pc:spChg>
        <pc:picChg chg="del">
          <ac:chgData name="Bernscherer Katharina" userId="7cc60d01-99b9-4177-90f6-b949ecd52be4" providerId="ADAL" clId="{B30529E8-EF59-47F5-950D-297FF698D5C9}" dt="2023-06-27T09:23:50.601" v="28" actId="478"/>
          <ac:picMkLst>
            <pc:docMk/>
            <pc:sldMk cId="2717593546" sldId="355"/>
            <ac:picMk id="3" creationId="{54A405BD-97DD-0839-036A-3F26A2950051}"/>
          </ac:picMkLst>
        </pc:picChg>
        <pc:picChg chg="add mod">
          <ac:chgData name="Bernscherer Katharina" userId="7cc60d01-99b9-4177-90f6-b949ecd52be4" providerId="ADAL" clId="{B30529E8-EF59-47F5-950D-297FF698D5C9}" dt="2023-06-27T09:24:11.217" v="86"/>
          <ac:picMkLst>
            <pc:docMk/>
            <pc:sldMk cId="2717593546" sldId="355"/>
            <ac:picMk id="4" creationId="{31D2DF6C-4024-4901-6363-61CC8B3D06DB}"/>
          </ac:picMkLst>
        </pc:picChg>
      </pc:sldChg>
    </pc:docChg>
  </pc:docChgLst>
  <pc:docChgLst>
    <pc:chgData name="Raso Andrea" userId="35234fb4-5e65-4a50-a07c-07e9f162eb34" providerId="ADAL" clId="{BC7F7731-5D7A-4526-BA95-45235C2C0346}"/>
    <pc:docChg chg="undo redo custSel addSld delSld modSld modMainMaster">
      <pc:chgData name="Raso Andrea" userId="35234fb4-5e65-4a50-a07c-07e9f162eb34" providerId="ADAL" clId="{BC7F7731-5D7A-4526-BA95-45235C2C0346}" dt="2024-08-21T13:15:00.222" v="773" actId="1037"/>
      <pc:docMkLst>
        <pc:docMk/>
      </pc:docMkLst>
      <pc:sldChg chg="modSp mod">
        <pc:chgData name="Raso Andrea" userId="35234fb4-5e65-4a50-a07c-07e9f162eb34" providerId="ADAL" clId="{BC7F7731-5D7A-4526-BA95-45235C2C0346}" dt="2024-08-20T10:28:03.001" v="252" actId="20577"/>
        <pc:sldMkLst>
          <pc:docMk/>
          <pc:sldMk cId="2927183695" sldId="256"/>
        </pc:sldMkLst>
        <pc:spChg chg="mod">
          <ac:chgData name="Raso Andrea" userId="35234fb4-5e65-4a50-a07c-07e9f162eb34" providerId="ADAL" clId="{BC7F7731-5D7A-4526-BA95-45235C2C0346}" dt="2024-08-20T10:28:03.001" v="252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modSp mod modAnim">
        <pc:chgData name="Raso Andrea" userId="35234fb4-5e65-4a50-a07c-07e9f162eb34" providerId="ADAL" clId="{BC7F7731-5D7A-4526-BA95-45235C2C0346}" dt="2024-08-20T11:41:46.949" v="625" actId="207"/>
        <pc:sldMkLst>
          <pc:docMk/>
          <pc:sldMk cId="3937911928" sldId="357"/>
        </pc:sldMkLst>
        <pc:spChg chg="mod">
          <ac:chgData name="Raso Andrea" userId="35234fb4-5e65-4a50-a07c-07e9f162eb34" providerId="ADAL" clId="{BC7F7731-5D7A-4526-BA95-45235C2C0346}" dt="2024-08-20T09:36:53.217" v="51" actId="20577"/>
          <ac:spMkLst>
            <pc:docMk/>
            <pc:sldMk cId="3937911928" sldId="357"/>
            <ac:spMk id="2" creationId="{926D4494-D24D-D3B9-A3F4-2D321530E498}"/>
          </ac:spMkLst>
        </pc:spChg>
        <pc:spChg chg="mod">
          <ac:chgData name="Raso Andrea" userId="35234fb4-5e65-4a50-a07c-07e9f162eb34" providerId="ADAL" clId="{BC7F7731-5D7A-4526-BA95-45235C2C0346}" dt="2024-08-20T10:29:30.018" v="289" actId="1035"/>
          <ac:spMkLst>
            <pc:docMk/>
            <pc:sldMk cId="3937911928" sldId="357"/>
            <ac:spMk id="4" creationId="{23F08C02-7950-F8DB-9289-845669EFEB10}"/>
          </ac:spMkLst>
        </pc:spChg>
        <pc:spChg chg="mod">
          <ac:chgData name="Raso Andrea" userId="35234fb4-5e65-4a50-a07c-07e9f162eb34" providerId="ADAL" clId="{BC7F7731-5D7A-4526-BA95-45235C2C0346}" dt="2024-08-20T10:34:50.952" v="385" actId="14100"/>
          <ac:spMkLst>
            <pc:docMk/>
            <pc:sldMk cId="3937911928" sldId="357"/>
            <ac:spMk id="5" creationId="{DEE6D34B-EF87-1C59-FB47-EAF9B25A57D6}"/>
          </ac:spMkLst>
        </pc:spChg>
        <pc:spChg chg="mod">
          <ac:chgData name="Raso Andrea" userId="35234fb4-5e65-4a50-a07c-07e9f162eb34" providerId="ADAL" clId="{BC7F7731-5D7A-4526-BA95-45235C2C0346}" dt="2024-08-20T10:35:08.082" v="416" actId="1038"/>
          <ac:spMkLst>
            <pc:docMk/>
            <pc:sldMk cId="3937911928" sldId="357"/>
            <ac:spMk id="6" creationId="{AAACCC2B-9C41-89DF-4153-B8B8C28272BF}"/>
          </ac:spMkLst>
        </pc:spChg>
        <pc:spChg chg="mod">
          <ac:chgData name="Raso Andrea" userId="35234fb4-5e65-4a50-a07c-07e9f162eb34" providerId="ADAL" clId="{BC7F7731-5D7A-4526-BA95-45235C2C0346}" dt="2024-08-20T10:31:19.439" v="327" actId="207"/>
          <ac:spMkLst>
            <pc:docMk/>
            <pc:sldMk cId="3937911928" sldId="357"/>
            <ac:spMk id="7" creationId="{F5B674E8-BED7-195B-CF83-5797586671D9}"/>
          </ac:spMkLst>
        </pc:spChg>
        <pc:spChg chg="mod">
          <ac:chgData name="Raso Andrea" userId="35234fb4-5e65-4a50-a07c-07e9f162eb34" providerId="ADAL" clId="{BC7F7731-5D7A-4526-BA95-45235C2C0346}" dt="2024-08-20T10:29:55.661" v="296" actId="1037"/>
          <ac:spMkLst>
            <pc:docMk/>
            <pc:sldMk cId="3937911928" sldId="357"/>
            <ac:spMk id="10" creationId="{0C312C3D-B572-23A2-CA75-142081630191}"/>
          </ac:spMkLst>
        </pc:spChg>
        <pc:spChg chg="mod">
          <ac:chgData name="Raso Andrea" userId="35234fb4-5e65-4a50-a07c-07e9f162eb34" providerId="ADAL" clId="{BC7F7731-5D7A-4526-BA95-45235C2C0346}" dt="2024-08-20T11:41:28.531" v="624" actId="20577"/>
          <ac:spMkLst>
            <pc:docMk/>
            <pc:sldMk cId="3937911928" sldId="357"/>
            <ac:spMk id="11" creationId="{E894804D-823C-0275-5CE1-1A6A8BBE6D9C}"/>
          </ac:spMkLst>
        </pc:spChg>
        <pc:spChg chg="mod">
          <ac:chgData name="Raso Andrea" userId="35234fb4-5e65-4a50-a07c-07e9f162eb34" providerId="ADAL" clId="{BC7F7731-5D7A-4526-BA95-45235C2C0346}" dt="2024-08-20T11:41:26.226" v="623" actId="20577"/>
          <ac:spMkLst>
            <pc:docMk/>
            <pc:sldMk cId="3937911928" sldId="357"/>
            <ac:spMk id="18" creationId="{CDBD2733-12DB-2D9F-95AB-E6AB1C0D8821}"/>
          </ac:spMkLst>
        </pc:spChg>
        <pc:spChg chg="mod">
          <ac:chgData name="Raso Andrea" userId="35234fb4-5e65-4a50-a07c-07e9f162eb34" providerId="ADAL" clId="{BC7F7731-5D7A-4526-BA95-45235C2C0346}" dt="2024-08-20T10:31:09.037" v="326" actId="207"/>
          <ac:spMkLst>
            <pc:docMk/>
            <pc:sldMk cId="3937911928" sldId="357"/>
            <ac:spMk id="25" creationId="{98350986-0E1E-0281-65BE-262D47A233D9}"/>
          </ac:spMkLst>
        </pc:spChg>
        <pc:spChg chg="mod">
          <ac:chgData name="Raso Andrea" userId="35234fb4-5e65-4a50-a07c-07e9f162eb34" providerId="ADAL" clId="{BC7F7731-5D7A-4526-BA95-45235C2C0346}" dt="2024-08-20T10:29:30.018" v="289" actId="1035"/>
          <ac:spMkLst>
            <pc:docMk/>
            <pc:sldMk cId="3937911928" sldId="357"/>
            <ac:spMk id="27" creationId="{23138A3F-1180-CE0E-7C05-D1FA7F7BDD4E}"/>
          </ac:spMkLst>
        </pc:spChg>
        <pc:spChg chg="mod">
          <ac:chgData name="Raso Andrea" userId="35234fb4-5e65-4a50-a07c-07e9f162eb34" providerId="ADAL" clId="{BC7F7731-5D7A-4526-BA95-45235C2C0346}" dt="2024-08-20T10:29:05.982" v="258" actId="403"/>
          <ac:spMkLst>
            <pc:docMk/>
            <pc:sldMk cId="3937911928" sldId="357"/>
            <ac:spMk id="28" creationId="{4ABB483F-33BC-525F-62EB-2ED1EB0AEFE6}"/>
          </ac:spMkLst>
        </pc:spChg>
        <pc:spChg chg="mod">
          <ac:chgData name="Raso Andrea" userId="35234fb4-5e65-4a50-a07c-07e9f162eb34" providerId="ADAL" clId="{BC7F7731-5D7A-4526-BA95-45235C2C0346}" dt="2024-08-20T10:30:32.468" v="323" actId="1036"/>
          <ac:spMkLst>
            <pc:docMk/>
            <pc:sldMk cId="3937911928" sldId="357"/>
            <ac:spMk id="29" creationId="{21A6B60C-7C76-DF90-6603-38450E47E3AB}"/>
          </ac:spMkLst>
        </pc:spChg>
        <pc:spChg chg="mod">
          <ac:chgData name="Raso Andrea" userId="35234fb4-5e65-4a50-a07c-07e9f162eb34" providerId="ADAL" clId="{BC7F7731-5D7A-4526-BA95-45235C2C0346}" dt="2024-08-20T10:29:30.018" v="289" actId="1035"/>
          <ac:spMkLst>
            <pc:docMk/>
            <pc:sldMk cId="3937911928" sldId="357"/>
            <ac:spMk id="30" creationId="{A490697F-10EE-6528-FD3E-ECC45A32FB40}"/>
          </ac:spMkLst>
        </pc:spChg>
        <pc:spChg chg="mod">
          <ac:chgData name="Raso Andrea" userId="35234fb4-5e65-4a50-a07c-07e9f162eb34" providerId="ADAL" clId="{BC7F7731-5D7A-4526-BA95-45235C2C0346}" dt="2024-08-20T10:30:04.671" v="309" actId="1037"/>
          <ac:spMkLst>
            <pc:docMk/>
            <pc:sldMk cId="3937911928" sldId="357"/>
            <ac:spMk id="31" creationId="{8CB20BD0-5D1D-779F-DA2C-196235297F95}"/>
          </ac:spMkLst>
        </pc:spChg>
        <pc:spChg chg="mod">
          <ac:chgData name="Raso Andrea" userId="35234fb4-5e65-4a50-a07c-07e9f162eb34" providerId="ADAL" clId="{BC7F7731-5D7A-4526-BA95-45235C2C0346}" dt="2024-08-20T10:29:03.591" v="257" actId="403"/>
          <ac:spMkLst>
            <pc:docMk/>
            <pc:sldMk cId="3937911928" sldId="357"/>
            <ac:spMk id="32" creationId="{F2790F98-29AA-BB2D-2898-B812006B8B22}"/>
          </ac:spMkLst>
        </pc:spChg>
        <pc:spChg chg="mod">
          <ac:chgData name="Raso Andrea" userId="35234fb4-5e65-4a50-a07c-07e9f162eb34" providerId="ADAL" clId="{BC7F7731-5D7A-4526-BA95-45235C2C0346}" dt="2024-08-20T10:30:32.468" v="323" actId="1036"/>
          <ac:spMkLst>
            <pc:docMk/>
            <pc:sldMk cId="3937911928" sldId="357"/>
            <ac:spMk id="33" creationId="{E16F92D3-8B0F-8CC0-5078-A0C036B92100}"/>
          </ac:spMkLst>
        </pc:spChg>
        <pc:picChg chg="mod">
          <ac:chgData name="Raso Andrea" userId="35234fb4-5e65-4a50-a07c-07e9f162eb34" providerId="ADAL" clId="{BC7F7731-5D7A-4526-BA95-45235C2C0346}" dt="2024-08-20T10:35:08.082" v="416" actId="1038"/>
          <ac:picMkLst>
            <pc:docMk/>
            <pc:sldMk cId="3937911928" sldId="357"/>
            <ac:picMk id="12" creationId="{8CF0469C-00FE-300C-56DD-FCBB621BF11C}"/>
          </ac:picMkLst>
        </pc:picChg>
        <pc:picChg chg="mod">
          <ac:chgData name="Raso Andrea" userId="35234fb4-5e65-4a50-a07c-07e9f162eb34" providerId="ADAL" clId="{BC7F7731-5D7A-4526-BA95-45235C2C0346}" dt="2024-08-20T10:29:57.765" v="298" actId="14100"/>
          <ac:picMkLst>
            <pc:docMk/>
            <pc:sldMk cId="3937911928" sldId="357"/>
            <ac:picMk id="13" creationId="{D99169E7-1FB6-0F60-4B14-2E334EDC7D36}"/>
          </ac:picMkLst>
        </pc:picChg>
        <pc:picChg chg="mod">
          <ac:chgData name="Raso Andrea" userId="35234fb4-5e65-4a50-a07c-07e9f162eb34" providerId="ADAL" clId="{BC7F7731-5D7A-4526-BA95-45235C2C0346}" dt="2024-08-20T11:41:46.949" v="625" actId="207"/>
          <ac:picMkLst>
            <pc:docMk/>
            <pc:sldMk cId="3937911928" sldId="357"/>
            <ac:picMk id="17" creationId="{A904C42E-DD53-37C2-1633-491C85D3FCD5}"/>
          </ac:picMkLst>
        </pc:picChg>
        <pc:picChg chg="mod">
          <ac:chgData name="Raso Andrea" userId="35234fb4-5e65-4a50-a07c-07e9f162eb34" providerId="ADAL" clId="{BC7F7731-5D7A-4526-BA95-45235C2C0346}" dt="2024-08-20T10:34:03.750" v="379" actId="1037"/>
          <ac:picMkLst>
            <pc:docMk/>
            <pc:sldMk cId="3937911928" sldId="357"/>
            <ac:picMk id="19" creationId="{499910A2-88C5-DA4D-9B51-A45E37957934}"/>
          </ac:picMkLst>
        </pc:picChg>
        <pc:picChg chg="mod">
          <ac:chgData name="Raso Andrea" userId="35234fb4-5e65-4a50-a07c-07e9f162eb34" providerId="ADAL" clId="{BC7F7731-5D7A-4526-BA95-45235C2C0346}" dt="2024-08-20T10:31:04.354" v="325" actId="207"/>
          <ac:picMkLst>
            <pc:docMk/>
            <pc:sldMk cId="3937911928" sldId="357"/>
            <ac:picMk id="26" creationId="{41022BDC-54F4-F2AA-C755-86AE3406685E}"/>
          </ac:picMkLst>
        </pc:picChg>
        <pc:picChg chg="mod">
          <ac:chgData name="Raso Andrea" userId="35234fb4-5e65-4a50-a07c-07e9f162eb34" providerId="ADAL" clId="{BC7F7731-5D7A-4526-BA95-45235C2C0346}" dt="2024-08-20T10:29:57.765" v="298" actId="14100"/>
          <ac:picMkLst>
            <pc:docMk/>
            <pc:sldMk cId="3937911928" sldId="357"/>
            <ac:picMk id="35" creationId="{7239F56A-5CC1-AFC5-F6C9-919A141A86E7}"/>
          </ac:picMkLst>
        </pc:picChg>
        <pc:picChg chg="mod">
          <ac:chgData name="Raso Andrea" userId="35234fb4-5e65-4a50-a07c-07e9f162eb34" providerId="ADAL" clId="{BC7F7731-5D7A-4526-BA95-45235C2C0346}" dt="2024-08-20T10:29:57.765" v="298" actId="14100"/>
          <ac:picMkLst>
            <pc:docMk/>
            <pc:sldMk cId="3937911928" sldId="357"/>
            <ac:picMk id="37" creationId="{C0407D80-6DD3-04D1-D2E2-5EDDCDB1E3F2}"/>
          </ac:picMkLst>
        </pc:picChg>
        <pc:picChg chg="mod">
          <ac:chgData name="Raso Andrea" userId="35234fb4-5e65-4a50-a07c-07e9f162eb34" providerId="ADAL" clId="{BC7F7731-5D7A-4526-BA95-45235C2C0346}" dt="2024-08-20T10:30:04.671" v="309" actId="1037"/>
          <ac:picMkLst>
            <pc:docMk/>
            <pc:sldMk cId="3937911928" sldId="357"/>
            <ac:picMk id="39" creationId="{5FE32160-970F-3A2C-247B-D7FC51A2981E}"/>
          </ac:picMkLst>
        </pc:picChg>
      </pc:sldChg>
      <pc:sldChg chg="addSp delSp modSp mod">
        <pc:chgData name="Raso Andrea" userId="35234fb4-5e65-4a50-a07c-07e9f162eb34" providerId="ADAL" clId="{BC7F7731-5D7A-4526-BA95-45235C2C0346}" dt="2024-08-21T13:01:28.086" v="740" actId="20577"/>
        <pc:sldMkLst>
          <pc:docMk/>
          <pc:sldMk cId="499575054" sldId="359"/>
        </pc:sldMkLst>
        <pc:spChg chg="mod">
          <ac:chgData name="Raso Andrea" userId="35234fb4-5e65-4a50-a07c-07e9f162eb34" providerId="ADAL" clId="{BC7F7731-5D7A-4526-BA95-45235C2C0346}" dt="2024-08-20T11:34:19.573" v="599" actId="1036"/>
          <ac:spMkLst>
            <pc:docMk/>
            <pc:sldMk cId="499575054" sldId="359"/>
            <ac:spMk id="3" creationId="{2A2FB276-37BC-550C-4D3F-7329AB1B84DB}"/>
          </ac:spMkLst>
        </pc:spChg>
        <pc:spChg chg="mod">
          <ac:chgData name="Raso Andrea" userId="35234fb4-5e65-4a50-a07c-07e9f162eb34" providerId="ADAL" clId="{BC7F7731-5D7A-4526-BA95-45235C2C0346}" dt="2024-08-19T11:40:44.523" v="17"/>
          <ac:spMkLst>
            <pc:docMk/>
            <pc:sldMk cId="499575054" sldId="359"/>
            <ac:spMk id="6" creationId="{2205495C-E80B-DADB-4D81-BA4263CB0127}"/>
          </ac:spMkLst>
        </pc:spChg>
        <pc:spChg chg="mod">
          <ac:chgData name="Raso Andrea" userId="35234fb4-5e65-4a50-a07c-07e9f162eb34" providerId="ADAL" clId="{BC7F7731-5D7A-4526-BA95-45235C2C0346}" dt="2024-08-19T11:40:44.523" v="17"/>
          <ac:spMkLst>
            <pc:docMk/>
            <pc:sldMk cId="499575054" sldId="359"/>
            <ac:spMk id="8" creationId="{8064C6FF-1D89-CBBE-B925-EA1266A9333E}"/>
          </ac:spMkLst>
        </pc:spChg>
        <pc:spChg chg="mod">
          <ac:chgData name="Raso Andrea" userId="35234fb4-5e65-4a50-a07c-07e9f162eb34" providerId="ADAL" clId="{BC7F7731-5D7A-4526-BA95-45235C2C0346}" dt="2024-08-19T11:40:44.523" v="17"/>
          <ac:spMkLst>
            <pc:docMk/>
            <pc:sldMk cId="499575054" sldId="359"/>
            <ac:spMk id="20" creationId="{111C36B6-DC02-6176-63F2-FBEB93E5DF63}"/>
          </ac:spMkLst>
        </pc:spChg>
        <pc:spChg chg="mod">
          <ac:chgData name="Raso Andrea" userId="35234fb4-5e65-4a50-a07c-07e9f162eb34" providerId="ADAL" clId="{BC7F7731-5D7A-4526-BA95-45235C2C0346}" dt="2024-08-19T11:40:44.523" v="17"/>
          <ac:spMkLst>
            <pc:docMk/>
            <pc:sldMk cId="499575054" sldId="359"/>
            <ac:spMk id="21" creationId="{08B98819-59C6-9AF8-0057-6978740C838C}"/>
          </ac:spMkLst>
        </pc:spChg>
        <pc:spChg chg="add del mod ord">
          <ac:chgData name="Raso Andrea" userId="35234fb4-5e65-4a50-a07c-07e9f162eb34" providerId="ADAL" clId="{BC7F7731-5D7A-4526-BA95-45235C2C0346}" dt="2024-08-19T11:40:59.135" v="22" actId="478"/>
          <ac:spMkLst>
            <pc:docMk/>
            <pc:sldMk cId="499575054" sldId="359"/>
            <ac:spMk id="22" creationId="{2DF88C67-EB17-B9DB-1AEE-FAA541A31BD9}"/>
          </ac:spMkLst>
        </pc:spChg>
        <pc:spChg chg="add mod ord">
          <ac:chgData name="Raso Andrea" userId="35234fb4-5e65-4a50-a07c-07e9f162eb34" providerId="ADAL" clId="{BC7F7731-5D7A-4526-BA95-45235C2C0346}" dt="2024-08-19T11:41:09.478" v="24" actId="167"/>
          <ac:spMkLst>
            <pc:docMk/>
            <pc:sldMk cId="499575054" sldId="359"/>
            <ac:spMk id="23" creationId="{6A7FDBA9-4C87-0E22-42A6-C829509C587B}"/>
          </ac:spMkLst>
        </pc:spChg>
        <pc:spChg chg="add mod ord">
          <ac:chgData name="Raso Andrea" userId="35234fb4-5e65-4a50-a07c-07e9f162eb34" providerId="ADAL" clId="{BC7F7731-5D7A-4526-BA95-45235C2C0346}" dt="2024-08-19T11:41:09.478" v="24" actId="167"/>
          <ac:spMkLst>
            <pc:docMk/>
            <pc:sldMk cId="499575054" sldId="359"/>
            <ac:spMk id="24" creationId="{6F0C8CFC-BDCD-27E0-C695-495D957EACC5}"/>
          </ac:spMkLst>
        </pc:spChg>
        <pc:spChg chg="mod">
          <ac:chgData name="Raso Andrea" userId="35234fb4-5e65-4a50-a07c-07e9f162eb34" providerId="ADAL" clId="{BC7F7731-5D7A-4526-BA95-45235C2C0346}" dt="2024-08-20T11:34:19.573" v="599" actId="1036"/>
          <ac:spMkLst>
            <pc:docMk/>
            <pc:sldMk cId="499575054" sldId="359"/>
            <ac:spMk id="26" creationId="{E36B1F5A-AE9D-F2F6-0420-718B06BC3CF7}"/>
          </ac:spMkLst>
        </pc:spChg>
        <pc:spChg chg="mod">
          <ac:chgData name="Raso Andrea" userId="35234fb4-5e65-4a50-a07c-07e9f162eb34" providerId="ADAL" clId="{BC7F7731-5D7A-4526-BA95-45235C2C0346}" dt="2024-08-20T11:34:19.573" v="599" actId="1036"/>
          <ac:spMkLst>
            <pc:docMk/>
            <pc:sldMk cId="499575054" sldId="359"/>
            <ac:spMk id="31" creationId="{C88DB6CB-AE84-E5BB-F98C-19592C872237}"/>
          </ac:spMkLst>
        </pc:spChg>
        <pc:spChg chg="mod">
          <ac:chgData name="Raso Andrea" userId="35234fb4-5e65-4a50-a07c-07e9f162eb34" providerId="ADAL" clId="{BC7F7731-5D7A-4526-BA95-45235C2C0346}" dt="2024-08-21T13:01:28.086" v="740" actId="20577"/>
          <ac:spMkLst>
            <pc:docMk/>
            <pc:sldMk cId="499575054" sldId="359"/>
            <ac:spMk id="76" creationId="{25619E62-6756-7ED3-F79B-74B015DDEC2E}"/>
          </ac:spMkLst>
        </pc:spChg>
        <pc:spChg chg="mod">
          <ac:chgData name="Raso Andrea" userId="35234fb4-5e65-4a50-a07c-07e9f162eb34" providerId="ADAL" clId="{BC7F7731-5D7A-4526-BA95-45235C2C0346}" dt="2024-08-21T12:55:29.096" v="638" actId="1582"/>
          <ac:spMkLst>
            <pc:docMk/>
            <pc:sldMk cId="499575054" sldId="359"/>
            <ac:spMk id="78" creationId="{955E8AA0-96B4-AD4A-75DA-941DEEA641C5}"/>
          </ac:spMkLst>
        </pc:spChg>
        <pc:grpChg chg="add mod ord">
          <ac:chgData name="Raso Andrea" userId="35234fb4-5e65-4a50-a07c-07e9f162eb34" providerId="ADAL" clId="{BC7F7731-5D7A-4526-BA95-45235C2C0346}" dt="2024-08-19T11:40:47.207" v="18" actId="167"/>
          <ac:grpSpMkLst>
            <pc:docMk/>
            <pc:sldMk cId="499575054" sldId="359"/>
            <ac:grpSpMk id="4" creationId="{F39DB296-8BBF-C696-88ED-6337FCF26E99}"/>
          </ac:grpSpMkLst>
        </pc:grpChg>
        <pc:grpChg chg="add mod ord">
          <ac:chgData name="Raso Andrea" userId="35234fb4-5e65-4a50-a07c-07e9f162eb34" providerId="ADAL" clId="{BC7F7731-5D7A-4526-BA95-45235C2C0346}" dt="2024-08-19T11:40:47.207" v="18" actId="167"/>
          <ac:grpSpMkLst>
            <pc:docMk/>
            <pc:sldMk cId="499575054" sldId="359"/>
            <ac:grpSpMk id="13" creationId="{EC645951-0C91-09F9-FF24-F5C2F0C02063}"/>
          </ac:grpSpMkLst>
        </pc:grpChg>
        <pc:grpChg chg="del">
          <ac:chgData name="Raso Andrea" userId="35234fb4-5e65-4a50-a07c-07e9f162eb34" providerId="ADAL" clId="{BC7F7731-5D7A-4526-BA95-45235C2C0346}" dt="2024-08-19T11:40:52.287" v="21" actId="478"/>
          <ac:grpSpMkLst>
            <pc:docMk/>
            <pc:sldMk cId="499575054" sldId="359"/>
            <ac:grpSpMk id="14" creationId="{7AC08D6C-E463-3DC5-8F4C-BF4B32D9CEF3}"/>
          </ac:grpSpMkLst>
        </pc:grpChg>
        <pc:grpChg chg="del">
          <ac:chgData name="Raso Andrea" userId="35234fb4-5e65-4a50-a07c-07e9f162eb34" providerId="ADAL" clId="{BC7F7731-5D7A-4526-BA95-45235C2C0346}" dt="2024-08-19T11:40:49.156" v="19" actId="478"/>
          <ac:grpSpMkLst>
            <pc:docMk/>
            <pc:sldMk cId="499575054" sldId="359"/>
            <ac:grpSpMk id="17" creationId="{6ECD1125-B94E-389F-AC94-3B5BA4308036}"/>
          </ac:grpSpMkLst>
        </pc:grpChg>
        <pc:grpChg chg="del">
          <ac:chgData name="Raso Andrea" userId="35234fb4-5e65-4a50-a07c-07e9f162eb34" providerId="ADAL" clId="{BC7F7731-5D7A-4526-BA95-45235C2C0346}" dt="2024-08-19T11:40:50.808" v="20" actId="478"/>
          <ac:grpSpMkLst>
            <pc:docMk/>
            <pc:sldMk cId="499575054" sldId="359"/>
            <ac:grpSpMk id="32" creationId="{D8883C6E-072E-C48D-950B-06D44FB1C568}"/>
          </ac:grpSpMkLst>
        </pc:grpChg>
        <pc:grpChg chg="mod">
          <ac:chgData name="Raso Andrea" userId="35234fb4-5e65-4a50-a07c-07e9f162eb34" providerId="ADAL" clId="{BC7F7731-5D7A-4526-BA95-45235C2C0346}" dt="2024-08-20T11:34:19.573" v="599" actId="1036"/>
          <ac:grpSpMkLst>
            <pc:docMk/>
            <pc:sldMk cId="499575054" sldId="359"/>
            <ac:grpSpMk id="34" creationId="{17328ECE-290C-8A2B-BDF8-C26EA6874926}"/>
          </ac:grpSpMkLst>
        </pc:grpChg>
        <pc:grpChg chg="mod">
          <ac:chgData name="Raso Andrea" userId="35234fb4-5e65-4a50-a07c-07e9f162eb34" providerId="ADAL" clId="{BC7F7731-5D7A-4526-BA95-45235C2C0346}" dt="2024-08-19T11:41:25.996" v="26" actId="14100"/>
          <ac:grpSpMkLst>
            <pc:docMk/>
            <pc:sldMk cId="499575054" sldId="359"/>
            <ac:grpSpMk id="82" creationId="{8C2F4362-1E9A-2F31-70F6-5BC0C063020E}"/>
          </ac:grpSpMkLst>
        </pc:grpChg>
        <pc:graphicFrameChg chg="mod modGraphic">
          <ac:chgData name="Raso Andrea" userId="35234fb4-5e65-4a50-a07c-07e9f162eb34" providerId="ADAL" clId="{BC7F7731-5D7A-4526-BA95-45235C2C0346}" dt="2024-08-20T11:24:33.559" v="425"/>
          <ac:graphicFrameMkLst>
            <pc:docMk/>
            <pc:sldMk cId="499575054" sldId="359"/>
            <ac:graphicFrameMk id="70" creationId="{7D1AE25C-36FE-5408-709F-61DA9ACF51EB}"/>
          </ac:graphicFrameMkLst>
        </pc:graphicFrameChg>
        <pc:picChg chg="add mod">
          <ac:chgData name="Raso Andrea" userId="35234fb4-5e65-4a50-a07c-07e9f162eb34" providerId="ADAL" clId="{BC7F7731-5D7A-4526-BA95-45235C2C0346}" dt="2024-08-20T11:25:49.192" v="440" actId="1076"/>
          <ac:picMkLst>
            <pc:docMk/>
            <pc:sldMk cId="499575054" sldId="359"/>
            <ac:picMk id="5" creationId="{A6CF6BEE-D458-3F45-6F46-17C323483D43}"/>
          </ac:picMkLst>
        </pc:picChg>
        <pc:picChg chg="mod">
          <ac:chgData name="Raso Andrea" userId="35234fb4-5e65-4a50-a07c-07e9f162eb34" providerId="ADAL" clId="{BC7F7731-5D7A-4526-BA95-45235C2C0346}" dt="2024-08-20T11:34:19.573" v="599" actId="1036"/>
          <ac:picMkLst>
            <pc:docMk/>
            <pc:sldMk cId="499575054" sldId="359"/>
            <ac:picMk id="25" creationId="{7312549B-0862-2ECF-A794-4AFD1E42F7FF}"/>
          </ac:picMkLst>
        </pc:picChg>
        <pc:picChg chg="mod">
          <ac:chgData name="Raso Andrea" userId="35234fb4-5e65-4a50-a07c-07e9f162eb34" providerId="ADAL" clId="{BC7F7731-5D7A-4526-BA95-45235C2C0346}" dt="2024-08-20T11:34:19.573" v="599" actId="1036"/>
          <ac:picMkLst>
            <pc:docMk/>
            <pc:sldMk cId="499575054" sldId="359"/>
            <ac:picMk id="28" creationId="{F4BE7418-F705-41DA-0956-DB23593D8879}"/>
          </ac:picMkLst>
        </pc:picChg>
      </pc:sldChg>
      <pc:sldChg chg="modSp mod">
        <pc:chgData name="Raso Andrea" userId="35234fb4-5e65-4a50-a07c-07e9f162eb34" providerId="ADAL" clId="{BC7F7731-5D7A-4526-BA95-45235C2C0346}" dt="2024-08-21T13:15:00.222" v="773" actId="1037"/>
        <pc:sldMkLst>
          <pc:docMk/>
          <pc:sldMk cId="549220586" sldId="363"/>
        </pc:sldMkLst>
        <pc:spChg chg="mod">
          <ac:chgData name="Raso Andrea" userId="35234fb4-5e65-4a50-a07c-07e9f162eb34" providerId="ADAL" clId="{BC7F7731-5D7A-4526-BA95-45235C2C0346}" dt="2024-08-21T12:57:07.762" v="691" actId="1036"/>
          <ac:spMkLst>
            <pc:docMk/>
            <pc:sldMk cId="549220586" sldId="363"/>
            <ac:spMk id="8" creationId="{96C5C03A-AE34-2F8A-4A98-5D7EE19076BF}"/>
          </ac:spMkLst>
        </pc:spChg>
        <pc:spChg chg="mod">
          <ac:chgData name="Raso Andrea" userId="35234fb4-5e65-4a50-a07c-07e9f162eb34" providerId="ADAL" clId="{BC7F7731-5D7A-4526-BA95-45235C2C0346}" dt="2024-08-21T12:56:08.641" v="640" actId="207"/>
          <ac:spMkLst>
            <pc:docMk/>
            <pc:sldMk cId="549220586" sldId="363"/>
            <ac:spMk id="9" creationId="{3E7F0AD0-5BBD-F4E1-3B49-2A248B460646}"/>
          </ac:spMkLst>
        </pc:spChg>
        <pc:spChg chg="mod">
          <ac:chgData name="Raso Andrea" userId="35234fb4-5e65-4a50-a07c-07e9f162eb34" providerId="ADAL" clId="{BC7F7731-5D7A-4526-BA95-45235C2C0346}" dt="2024-08-21T12:56:11.005" v="641" actId="207"/>
          <ac:spMkLst>
            <pc:docMk/>
            <pc:sldMk cId="549220586" sldId="363"/>
            <ac:spMk id="13" creationId="{B0C4BACB-7564-4AFB-1D03-3EAF4992C1FC}"/>
          </ac:spMkLst>
        </pc:spChg>
        <pc:spChg chg="mod">
          <ac:chgData name="Raso Andrea" userId="35234fb4-5e65-4a50-a07c-07e9f162eb34" providerId="ADAL" clId="{BC7F7731-5D7A-4526-BA95-45235C2C0346}" dt="2024-08-21T12:58:02.975" v="721" actId="1036"/>
          <ac:spMkLst>
            <pc:docMk/>
            <pc:sldMk cId="549220586" sldId="363"/>
            <ac:spMk id="17" creationId="{8995B58A-00AC-A944-DDF9-EF2409B30DF5}"/>
          </ac:spMkLst>
        </pc:spChg>
        <pc:spChg chg="mod">
          <ac:chgData name="Raso Andrea" userId="35234fb4-5e65-4a50-a07c-07e9f162eb34" providerId="ADAL" clId="{BC7F7731-5D7A-4526-BA95-45235C2C0346}" dt="2024-08-21T12:56:32.508" v="663" actId="20577"/>
          <ac:spMkLst>
            <pc:docMk/>
            <pc:sldMk cId="549220586" sldId="363"/>
            <ac:spMk id="19" creationId="{605B7A3C-4CF5-1DEF-48C4-BFE8849FF023}"/>
          </ac:spMkLst>
        </pc:spChg>
        <pc:spChg chg="mod">
          <ac:chgData name="Raso Andrea" userId="35234fb4-5e65-4a50-a07c-07e9f162eb34" providerId="ADAL" clId="{BC7F7731-5D7A-4526-BA95-45235C2C0346}" dt="2024-08-21T13:15:00.222" v="773" actId="1037"/>
          <ac:spMkLst>
            <pc:docMk/>
            <pc:sldMk cId="549220586" sldId="363"/>
            <ac:spMk id="23" creationId="{911C6642-5E3C-8D95-E23A-0451C4E0FFAF}"/>
          </ac:spMkLst>
        </pc:spChg>
        <pc:spChg chg="mod">
          <ac:chgData name="Raso Andrea" userId="35234fb4-5e65-4a50-a07c-07e9f162eb34" providerId="ADAL" clId="{BC7F7731-5D7A-4526-BA95-45235C2C0346}" dt="2024-08-21T13:15:00.222" v="773" actId="1037"/>
          <ac:spMkLst>
            <pc:docMk/>
            <pc:sldMk cId="549220586" sldId="363"/>
            <ac:spMk id="25" creationId="{C20D8D49-4608-2C67-22D5-20472F5F07A7}"/>
          </ac:spMkLst>
        </pc:spChg>
        <pc:spChg chg="mod">
          <ac:chgData name="Raso Andrea" userId="35234fb4-5e65-4a50-a07c-07e9f162eb34" providerId="ADAL" clId="{BC7F7731-5D7A-4526-BA95-45235C2C0346}" dt="2024-08-21T13:15:00.222" v="773" actId="1037"/>
          <ac:spMkLst>
            <pc:docMk/>
            <pc:sldMk cId="549220586" sldId="363"/>
            <ac:spMk id="27" creationId="{F181FA01-B09E-3625-D00B-90E9864BAEA6}"/>
          </ac:spMkLst>
        </pc:spChg>
        <pc:grpChg chg="mod">
          <ac:chgData name="Raso Andrea" userId="35234fb4-5e65-4a50-a07c-07e9f162eb34" providerId="ADAL" clId="{BC7F7731-5D7A-4526-BA95-45235C2C0346}" dt="2024-08-21T12:57:01.943" v="680" actId="1035"/>
          <ac:grpSpMkLst>
            <pc:docMk/>
            <pc:sldMk cId="549220586" sldId="363"/>
            <ac:grpSpMk id="30" creationId="{F3B9E8FC-C9EE-1B54-2DA2-9BB33943129C}"/>
          </ac:grpSpMkLst>
        </pc:grpChg>
        <pc:picChg chg="mod">
          <ac:chgData name="Raso Andrea" userId="35234fb4-5e65-4a50-a07c-07e9f162eb34" providerId="ADAL" clId="{BC7F7731-5D7A-4526-BA95-45235C2C0346}" dt="2024-08-21T13:15:00.222" v="773" actId="1037"/>
          <ac:picMkLst>
            <pc:docMk/>
            <pc:sldMk cId="549220586" sldId="363"/>
            <ac:picMk id="22" creationId="{652AF48D-3834-B3E3-4584-28E0A6F8C0E7}"/>
          </ac:picMkLst>
        </pc:picChg>
        <pc:picChg chg="mod">
          <ac:chgData name="Raso Andrea" userId="35234fb4-5e65-4a50-a07c-07e9f162eb34" providerId="ADAL" clId="{BC7F7731-5D7A-4526-BA95-45235C2C0346}" dt="2024-08-21T13:15:00.222" v="773" actId="1037"/>
          <ac:picMkLst>
            <pc:docMk/>
            <pc:sldMk cId="549220586" sldId="363"/>
            <ac:picMk id="24" creationId="{37CCEDB4-07F5-A422-A002-DD2F4DE2D2B9}"/>
          </ac:picMkLst>
        </pc:picChg>
        <pc:picChg chg="mod">
          <ac:chgData name="Raso Andrea" userId="35234fb4-5e65-4a50-a07c-07e9f162eb34" providerId="ADAL" clId="{BC7F7731-5D7A-4526-BA95-45235C2C0346}" dt="2024-08-21T13:15:00.222" v="773" actId="1037"/>
          <ac:picMkLst>
            <pc:docMk/>
            <pc:sldMk cId="549220586" sldId="363"/>
            <ac:picMk id="26" creationId="{BE6A24EB-F8FE-F0F3-91A5-BA1EDB5087DB}"/>
          </ac:picMkLst>
        </pc:picChg>
      </pc:sldChg>
      <pc:sldChg chg="addSp delSp modSp mod">
        <pc:chgData name="Raso Andrea" userId="35234fb4-5e65-4a50-a07c-07e9f162eb34" providerId="ADAL" clId="{BC7F7731-5D7A-4526-BA95-45235C2C0346}" dt="2024-08-21T12:55:20.920" v="636" actId="1582"/>
        <pc:sldMkLst>
          <pc:docMk/>
          <pc:sldMk cId="3066419647" sldId="364"/>
        </pc:sldMkLst>
        <pc:spChg chg="mod">
          <ac:chgData name="Raso Andrea" userId="35234fb4-5e65-4a50-a07c-07e9f162eb34" providerId="ADAL" clId="{BC7F7731-5D7A-4526-BA95-45235C2C0346}" dt="2024-08-19T11:40:13.259" v="13" actId="1036"/>
          <ac:spMkLst>
            <pc:docMk/>
            <pc:sldMk cId="3066419647" sldId="364"/>
            <ac:spMk id="3" creationId="{2A2FB276-37BC-550C-4D3F-7329AB1B84DB}"/>
          </ac:spMkLst>
        </pc:spChg>
        <pc:spChg chg="mod">
          <ac:chgData name="Raso Andrea" userId="35234fb4-5e65-4a50-a07c-07e9f162eb34" providerId="ADAL" clId="{BC7F7731-5D7A-4526-BA95-45235C2C0346}" dt="2024-08-20T11:28:39.599" v="489" actId="1036"/>
          <ac:spMkLst>
            <pc:docMk/>
            <pc:sldMk cId="3066419647" sldId="364"/>
            <ac:spMk id="4" creationId="{81A65B96-A169-85AB-81D4-B5C5C4C0174D}"/>
          </ac:spMkLst>
        </pc:spChg>
        <pc:spChg chg="mod">
          <ac:chgData name="Raso Andrea" userId="35234fb4-5e65-4a50-a07c-07e9f162eb34" providerId="ADAL" clId="{BC7F7731-5D7A-4526-BA95-45235C2C0346}" dt="2024-08-20T11:28:48.466" v="504" actId="1035"/>
          <ac:spMkLst>
            <pc:docMk/>
            <pc:sldMk cId="3066419647" sldId="364"/>
            <ac:spMk id="6" creationId="{D697457B-64E4-CB8A-DEB3-33D6BC3E70AA}"/>
          </ac:spMkLst>
        </pc:spChg>
        <pc:spChg chg="add mod">
          <ac:chgData name="Raso Andrea" userId="35234fb4-5e65-4a50-a07c-07e9f162eb34" providerId="ADAL" clId="{BC7F7731-5D7A-4526-BA95-45235C2C0346}" dt="2024-08-20T11:25:10.571" v="436"/>
          <ac:spMkLst>
            <pc:docMk/>
            <pc:sldMk cId="3066419647" sldId="364"/>
            <ac:spMk id="14" creationId="{0C2DD5DD-5B14-2927-D688-1FDB4B06A7C9}"/>
          </ac:spMkLst>
        </pc:spChg>
        <pc:spChg chg="mod">
          <ac:chgData name="Raso Andrea" userId="35234fb4-5e65-4a50-a07c-07e9f162eb34" providerId="ADAL" clId="{BC7F7731-5D7A-4526-BA95-45235C2C0346}" dt="2024-08-19T11:40:13.259" v="13" actId="1036"/>
          <ac:spMkLst>
            <pc:docMk/>
            <pc:sldMk cId="3066419647" sldId="364"/>
            <ac:spMk id="15" creationId="{FF8B57AD-DF1E-7FAB-549A-CFA2EEE6F9BD}"/>
          </ac:spMkLst>
        </pc:spChg>
        <pc:spChg chg="mod">
          <ac:chgData name="Raso Andrea" userId="35234fb4-5e65-4a50-a07c-07e9f162eb34" providerId="ADAL" clId="{BC7F7731-5D7A-4526-BA95-45235C2C0346}" dt="2024-08-19T11:40:13.259" v="13" actId="1036"/>
          <ac:spMkLst>
            <pc:docMk/>
            <pc:sldMk cId="3066419647" sldId="364"/>
            <ac:spMk id="18" creationId="{D565CDE7-FF41-CD27-13D7-42C42875302C}"/>
          </ac:spMkLst>
        </pc:spChg>
        <pc:spChg chg="mod">
          <ac:chgData name="Raso Andrea" userId="35234fb4-5e65-4a50-a07c-07e9f162eb34" providerId="ADAL" clId="{BC7F7731-5D7A-4526-BA95-45235C2C0346}" dt="2024-08-19T11:40:13.259" v="13" actId="1036"/>
          <ac:spMkLst>
            <pc:docMk/>
            <pc:sldMk cId="3066419647" sldId="364"/>
            <ac:spMk id="19" creationId="{33664BB3-91EC-2C67-5317-C7735C4017B5}"/>
          </ac:spMkLst>
        </pc:spChg>
        <pc:spChg chg="mod">
          <ac:chgData name="Raso Andrea" userId="35234fb4-5e65-4a50-a07c-07e9f162eb34" providerId="ADAL" clId="{BC7F7731-5D7A-4526-BA95-45235C2C0346}" dt="2024-08-20T11:28:44.992" v="501" actId="1036"/>
          <ac:spMkLst>
            <pc:docMk/>
            <pc:sldMk cId="3066419647" sldId="364"/>
            <ac:spMk id="20" creationId="{33085CA3-21D7-174F-5AEF-A91A1EC32461}"/>
          </ac:spMkLst>
        </pc:spChg>
        <pc:spChg chg="mod">
          <ac:chgData name="Raso Andrea" userId="35234fb4-5e65-4a50-a07c-07e9f162eb34" providerId="ADAL" clId="{BC7F7731-5D7A-4526-BA95-45235C2C0346}" dt="2024-08-21T12:55:20.920" v="636" actId="1582"/>
          <ac:spMkLst>
            <pc:docMk/>
            <pc:sldMk cId="3066419647" sldId="364"/>
            <ac:spMk id="21" creationId="{7BF201C6-7D1E-3FB6-1EC4-5C008C6FBBFB}"/>
          </ac:spMkLst>
        </pc:spChg>
        <pc:spChg chg="mod">
          <ac:chgData name="Raso Andrea" userId="35234fb4-5e65-4a50-a07c-07e9f162eb34" providerId="ADAL" clId="{BC7F7731-5D7A-4526-BA95-45235C2C0346}" dt="2024-08-19T11:40:13.259" v="13" actId="1036"/>
          <ac:spMkLst>
            <pc:docMk/>
            <pc:sldMk cId="3066419647" sldId="364"/>
            <ac:spMk id="23" creationId="{309C418B-8DB0-C1BF-1D4B-9F9430904443}"/>
          </ac:spMkLst>
        </pc:spChg>
        <pc:spChg chg="mod">
          <ac:chgData name="Raso Andrea" userId="35234fb4-5e65-4a50-a07c-07e9f162eb34" providerId="ADAL" clId="{BC7F7731-5D7A-4526-BA95-45235C2C0346}" dt="2024-08-20T11:32:41.989" v="536" actId="255"/>
          <ac:spMkLst>
            <pc:docMk/>
            <pc:sldMk cId="3066419647" sldId="364"/>
            <ac:spMk id="26" creationId="{E36B1F5A-AE9D-F2F6-0420-718B06BC3CF7}"/>
          </ac:spMkLst>
        </pc:spChg>
        <pc:spChg chg="mod">
          <ac:chgData name="Raso Andrea" userId="35234fb4-5e65-4a50-a07c-07e9f162eb34" providerId="ADAL" clId="{BC7F7731-5D7A-4526-BA95-45235C2C0346}" dt="2024-08-20T11:29:14.987" v="533" actId="1036"/>
          <ac:spMkLst>
            <pc:docMk/>
            <pc:sldMk cId="3066419647" sldId="364"/>
            <ac:spMk id="31" creationId="{C88DB6CB-AE84-E5BB-F98C-19592C872237}"/>
          </ac:spMkLst>
        </pc:spChg>
        <pc:spChg chg="del mod">
          <ac:chgData name="Raso Andrea" userId="35234fb4-5e65-4a50-a07c-07e9f162eb34" providerId="ADAL" clId="{BC7F7731-5D7A-4526-BA95-45235C2C0346}" dt="2024-08-20T11:25:10.198" v="435" actId="478"/>
          <ac:spMkLst>
            <pc:docMk/>
            <pc:sldMk cId="3066419647" sldId="364"/>
            <ac:spMk id="73" creationId="{E6963117-3278-DE7D-D257-479D2A1571B7}"/>
          </ac:spMkLst>
        </pc:spChg>
        <pc:grpChg chg="mod">
          <ac:chgData name="Raso Andrea" userId="35234fb4-5e65-4a50-a07c-07e9f162eb34" providerId="ADAL" clId="{BC7F7731-5D7A-4526-BA95-45235C2C0346}" dt="2024-08-19T11:41:30.495" v="27" actId="14100"/>
          <ac:grpSpMkLst>
            <pc:docMk/>
            <pc:sldMk cId="3066419647" sldId="364"/>
            <ac:grpSpMk id="2" creationId="{F4AD4E53-4F8F-F12E-F508-9488E092EA1F}"/>
          </ac:grpSpMkLst>
        </pc:grpChg>
        <pc:grpChg chg="mod">
          <ac:chgData name="Raso Andrea" userId="35234fb4-5e65-4a50-a07c-07e9f162eb34" providerId="ADAL" clId="{BC7F7731-5D7A-4526-BA95-45235C2C0346}" dt="2024-08-19T11:40:13.259" v="13" actId="1036"/>
          <ac:grpSpMkLst>
            <pc:docMk/>
            <pc:sldMk cId="3066419647" sldId="364"/>
            <ac:grpSpMk id="17" creationId="{6ECD1125-B94E-389F-AC94-3B5BA4308036}"/>
          </ac:grpSpMkLst>
        </pc:grpChg>
        <pc:grpChg chg="mod">
          <ac:chgData name="Raso Andrea" userId="35234fb4-5e65-4a50-a07c-07e9f162eb34" providerId="ADAL" clId="{BC7F7731-5D7A-4526-BA95-45235C2C0346}" dt="2024-08-19T11:40:13.259" v="13" actId="1036"/>
          <ac:grpSpMkLst>
            <pc:docMk/>
            <pc:sldMk cId="3066419647" sldId="364"/>
            <ac:grpSpMk id="32" creationId="{D8883C6E-072E-C48D-950B-06D44FB1C568}"/>
          </ac:grpSpMkLst>
        </pc:grpChg>
        <pc:graphicFrameChg chg="mod modGraphic">
          <ac:chgData name="Raso Andrea" userId="35234fb4-5e65-4a50-a07c-07e9f162eb34" providerId="ADAL" clId="{BC7F7731-5D7A-4526-BA95-45235C2C0346}" dt="2024-08-20T11:24:38.319" v="428"/>
          <ac:graphicFrameMkLst>
            <pc:docMk/>
            <pc:sldMk cId="3066419647" sldId="364"/>
            <ac:graphicFrameMk id="70" creationId="{7D1AE25C-36FE-5408-709F-61DA9ACF51EB}"/>
          </ac:graphicFrameMkLst>
        </pc:graphicFrameChg>
        <pc:picChg chg="mod">
          <ac:chgData name="Raso Andrea" userId="35234fb4-5e65-4a50-a07c-07e9f162eb34" providerId="ADAL" clId="{BC7F7731-5D7A-4526-BA95-45235C2C0346}" dt="2024-08-19T11:40:13.259" v="13" actId="1036"/>
          <ac:picMkLst>
            <pc:docMk/>
            <pc:sldMk cId="3066419647" sldId="364"/>
            <ac:picMk id="7" creationId="{AF4A585D-C931-3C51-4335-E1C0DD592377}"/>
          </ac:picMkLst>
        </pc:picChg>
        <pc:picChg chg="mod">
          <ac:chgData name="Raso Andrea" userId="35234fb4-5e65-4a50-a07c-07e9f162eb34" providerId="ADAL" clId="{BC7F7731-5D7A-4526-BA95-45235C2C0346}" dt="2024-08-19T11:40:13.259" v="13" actId="1036"/>
          <ac:picMkLst>
            <pc:docMk/>
            <pc:sldMk cId="3066419647" sldId="364"/>
            <ac:picMk id="9" creationId="{BA5146D8-2E83-8DFE-40AA-68078CB76154}"/>
          </ac:picMkLst>
        </pc:picChg>
        <pc:picChg chg="mod">
          <ac:chgData name="Raso Andrea" userId="35234fb4-5e65-4a50-a07c-07e9f162eb34" providerId="ADAL" clId="{BC7F7731-5D7A-4526-BA95-45235C2C0346}" dt="2024-08-20T11:28:44.992" v="501" actId="1036"/>
          <ac:picMkLst>
            <pc:docMk/>
            <pc:sldMk cId="3066419647" sldId="364"/>
            <ac:picMk id="13" creationId="{AB498BC9-F716-6BCA-8CCB-489BEBC3DEE5}"/>
          </ac:picMkLst>
        </pc:picChg>
        <pc:picChg chg="add mod">
          <ac:chgData name="Raso Andrea" userId="35234fb4-5e65-4a50-a07c-07e9f162eb34" providerId="ADAL" clId="{BC7F7731-5D7A-4526-BA95-45235C2C0346}" dt="2024-08-20T11:25:10.571" v="436"/>
          <ac:picMkLst>
            <pc:docMk/>
            <pc:sldMk cId="3066419647" sldId="364"/>
            <ac:picMk id="16" creationId="{D91E6564-0E23-3E85-8A33-4AB4C9BC03C7}"/>
          </ac:picMkLst>
        </pc:picChg>
        <pc:picChg chg="mod">
          <ac:chgData name="Raso Andrea" userId="35234fb4-5e65-4a50-a07c-07e9f162eb34" providerId="ADAL" clId="{BC7F7731-5D7A-4526-BA95-45235C2C0346}" dt="2024-08-19T11:40:13.259" v="13" actId="1036"/>
          <ac:picMkLst>
            <pc:docMk/>
            <pc:sldMk cId="3066419647" sldId="364"/>
            <ac:picMk id="22" creationId="{2FFADD0B-6286-45C3-2476-43A2B8168983}"/>
          </ac:picMkLst>
        </pc:picChg>
        <pc:picChg chg="mod">
          <ac:chgData name="Raso Andrea" userId="35234fb4-5e65-4a50-a07c-07e9f162eb34" providerId="ADAL" clId="{BC7F7731-5D7A-4526-BA95-45235C2C0346}" dt="2024-08-19T11:40:13.259" v="13" actId="1036"/>
          <ac:picMkLst>
            <pc:docMk/>
            <pc:sldMk cId="3066419647" sldId="364"/>
            <ac:picMk id="24" creationId="{D4810625-DF24-F1BD-4119-9993648A584D}"/>
          </ac:picMkLst>
        </pc:picChg>
        <pc:picChg chg="add mod">
          <ac:chgData name="Raso Andrea" userId="35234fb4-5e65-4a50-a07c-07e9f162eb34" providerId="ADAL" clId="{BC7F7731-5D7A-4526-BA95-45235C2C0346}" dt="2024-08-20T11:25:52.035" v="441"/>
          <ac:picMkLst>
            <pc:docMk/>
            <pc:sldMk cId="3066419647" sldId="364"/>
            <ac:picMk id="25" creationId="{8B855156-6A19-2C13-D072-79D8E05BF2B0}"/>
          </ac:picMkLst>
        </pc:picChg>
        <pc:picChg chg="mod">
          <ac:chgData name="Raso Andrea" userId="35234fb4-5e65-4a50-a07c-07e9f162eb34" providerId="ADAL" clId="{BC7F7731-5D7A-4526-BA95-45235C2C0346}" dt="2024-08-19T11:40:13.259" v="13" actId="1036"/>
          <ac:picMkLst>
            <pc:docMk/>
            <pc:sldMk cId="3066419647" sldId="364"/>
            <ac:picMk id="28" creationId="{F4BE7418-F705-41DA-0956-DB23593D8879}"/>
          </ac:picMkLst>
        </pc:picChg>
        <pc:picChg chg="del mod">
          <ac:chgData name="Raso Andrea" userId="35234fb4-5e65-4a50-a07c-07e9f162eb34" providerId="ADAL" clId="{BC7F7731-5D7A-4526-BA95-45235C2C0346}" dt="2024-08-20T11:25:10.198" v="435" actId="478"/>
          <ac:picMkLst>
            <pc:docMk/>
            <pc:sldMk cId="3066419647" sldId="364"/>
            <ac:picMk id="75" creationId="{B455842A-C688-0513-B36D-523BABB0380B}"/>
          </ac:picMkLst>
        </pc:picChg>
      </pc:sldChg>
      <pc:sldChg chg="addSp modSp mod">
        <pc:chgData name="Raso Andrea" userId="35234fb4-5e65-4a50-a07c-07e9f162eb34" providerId="ADAL" clId="{BC7F7731-5D7A-4526-BA95-45235C2C0346}" dt="2024-08-21T12:55:13.708" v="634" actId="1582"/>
        <pc:sldMkLst>
          <pc:docMk/>
          <pc:sldMk cId="1471093066" sldId="365"/>
        </pc:sldMkLst>
        <pc:spChg chg="mod">
          <ac:chgData name="Raso Andrea" userId="35234fb4-5e65-4a50-a07c-07e9f162eb34" providerId="ADAL" clId="{BC7F7731-5D7A-4526-BA95-45235C2C0346}" dt="2024-08-20T11:33:02.141" v="546" actId="1035"/>
          <ac:spMkLst>
            <pc:docMk/>
            <pc:sldMk cId="1471093066" sldId="365"/>
            <ac:spMk id="3" creationId="{2A2FB276-37BC-550C-4D3F-7329AB1B84DB}"/>
          </ac:spMkLst>
        </pc:spChg>
        <pc:spChg chg="mod">
          <ac:chgData name="Raso Andrea" userId="35234fb4-5e65-4a50-a07c-07e9f162eb34" providerId="ADAL" clId="{BC7F7731-5D7A-4526-BA95-45235C2C0346}" dt="2024-08-20T11:33:51.228" v="588" actId="1037"/>
          <ac:spMkLst>
            <pc:docMk/>
            <pc:sldMk cId="1471093066" sldId="365"/>
            <ac:spMk id="20" creationId="{FA12189E-0CF5-08DC-4230-B1D51ED7EA39}"/>
          </ac:spMkLst>
        </pc:spChg>
        <pc:spChg chg="mod">
          <ac:chgData name="Raso Andrea" userId="35234fb4-5e65-4a50-a07c-07e9f162eb34" providerId="ADAL" clId="{BC7F7731-5D7A-4526-BA95-45235C2C0346}" dt="2024-08-20T11:34:01.519" v="592" actId="1035"/>
          <ac:spMkLst>
            <pc:docMk/>
            <pc:sldMk cId="1471093066" sldId="365"/>
            <ac:spMk id="21" creationId="{CE327596-624C-CB6B-C3A1-41C5EC7ECAB5}"/>
          </ac:spMkLst>
        </pc:spChg>
        <pc:spChg chg="mod">
          <ac:chgData name="Raso Andrea" userId="35234fb4-5e65-4a50-a07c-07e9f162eb34" providerId="ADAL" clId="{BC7F7731-5D7A-4526-BA95-45235C2C0346}" dt="2024-08-20T11:33:14.180" v="565" actId="1038"/>
          <ac:spMkLst>
            <pc:docMk/>
            <pc:sldMk cId="1471093066" sldId="365"/>
            <ac:spMk id="26" creationId="{E36B1F5A-AE9D-F2F6-0420-718B06BC3CF7}"/>
          </ac:spMkLst>
        </pc:spChg>
        <pc:spChg chg="mod">
          <ac:chgData name="Raso Andrea" userId="35234fb4-5e65-4a50-a07c-07e9f162eb34" providerId="ADAL" clId="{BC7F7731-5D7A-4526-BA95-45235C2C0346}" dt="2024-08-20T11:33:10.842" v="558" actId="1036"/>
          <ac:spMkLst>
            <pc:docMk/>
            <pc:sldMk cId="1471093066" sldId="365"/>
            <ac:spMk id="31" creationId="{C88DB6CB-AE84-E5BB-F98C-19592C872237}"/>
          </ac:spMkLst>
        </pc:spChg>
        <pc:spChg chg="mod">
          <ac:chgData name="Raso Andrea" userId="35234fb4-5e65-4a50-a07c-07e9f162eb34" providerId="ADAL" clId="{BC7F7731-5D7A-4526-BA95-45235C2C0346}" dt="2024-08-21T12:54:48.997" v="632" actId="1582"/>
          <ac:spMkLst>
            <pc:docMk/>
            <pc:sldMk cId="1471093066" sldId="365"/>
            <ac:spMk id="35" creationId="{C0BF5E8A-C2C5-36CF-B1AE-B31EB24AAD7F}"/>
          </ac:spMkLst>
        </pc:spChg>
        <pc:spChg chg="mod">
          <ac:chgData name="Raso Andrea" userId="35234fb4-5e65-4a50-a07c-07e9f162eb34" providerId="ADAL" clId="{BC7F7731-5D7A-4526-BA95-45235C2C0346}" dt="2024-08-21T12:55:13.708" v="634" actId="1582"/>
          <ac:spMkLst>
            <pc:docMk/>
            <pc:sldMk cId="1471093066" sldId="365"/>
            <ac:spMk id="36" creationId="{FC8B26CF-42D0-8366-8700-23DE7F39DE8C}"/>
          </ac:spMkLst>
        </pc:spChg>
        <pc:graphicFrameChg chg="mod modGraphic">
          <ac:chgData name="Raso Andrea" userId="35234fb4-5e65-4a50-a07c-07e9f162eb34" providerId="ADAL" clId="{BC7F7731-5D7A-4526-BA95-45235C2C0346}" dt="2024-08-20T11:24:41.617" v="431"/>
          <ac:graphicFrameMkLst>
            <pc:docMk/>
            <pc:sldMk cId="1471093066" sldId="365"/>
            <ac:graphicFrameMk id="70" creationId="{7D1AE25C-36FE-5408-709F-61DA9ACF51EB}"/>
          </ac:graphicFrameMkLst>
        </pc:graphicFrameChg>
        <pc:picChg chg="add mod">
          <ac:chgData name="Raso Andrea" userId="35234fb4-5e65-4a50-a07c-07e9f162eb34" providerId="ADAL" clId="{BC7F7731-5D7A-4526-BA95-45235C2C0346}" dt="2024-08-20T11:25:53.732" v="442"/>
          <ac:picMkLst>
            <pc:docMk/>
            <pc:sldMk cId="1471093066" sldId="365"/>
            <ac:picMk id="4" creationId="{03997D48-13D9-C135-27D1-E2B3BC18E6CF}"/>
          </ac:picMkLst>
        </pc:picChg>
        <pc:picChg chg="mod">
          <ac:chgData name="Raso Andrea" userId="35234fb4-5e65-4a50-a07c-07e9f162eb34" providerId="ADAL" clId="{BC7F7731-5D7A-4526-BA95-45235C2C0346}" dt="2024-08-20T11:33:03.795" v="549" actId="1035"/>
          <ac:picMkLst>
            <pc:docMk/>
            <pc:sldMk cId="1471093066" sldId="365"/>
            <ac:picMk id="6" creationId="{8DDFA00D-311E-CECE-B34F-CD9F0CA36E3C}"/>
          </ac:picMkLst>
        </pc:picChg>
        <pc:picChg chg="mod">
          <ac:chgData name="Raso Andrea" userId="35234fb4-5e65-4a50-a07c-07e9f162eb34" providerId="ADAL" clId="{BC7F7731-5D7A-4526-BA95-45235C2C0346}" dt="2024-08-20T11:33:47.152" v="584" actId="1037"/>
          <ac:picMkLst>
            <pc:docMk/>
            <pc:sldMk cId="1471093066" sldId="365"/>
            <ac:picMk id="13" creationId="{5200AC7F-BE5A-8ADB-832A-2FD66C19C87E}"/>
          </ac:picMkLst>
        </pc:picChg>
      </pc:sldChg>
      <pc:sldChg chg="addSp delSp modSp mod">
        <pc:chgData name="Raso Andrea" userId="35234fb4-5e65-4a50-a07c-07e9f162eb34" providerId="ADAL" clId="{BC7F7731-5D7A-4526-BA95-45235C2C0346}" dt="2024-08-21T12:54:40.749" v="628" actId="1582"/>
        <pc:sldMkLst>
          <pc:docMk/>
          <pc:sldMk cId="189956889" sldId="366"/>
        </pc:sldMkLst>
        <pc:spChg chg="mod">
          <ac:chgData name="Raso Andrea" userId="35234fb4-5e65-4a50-a07c-07e9f162eb34" providerId="ADAL" clId="{BC7F7731-5D7A-4526-BA95-45235C2C0346}" dt="2024-08-20T11:35:38.841" v="622" actId="1037"/>
          <ac:spMkLst>
            <pc:docMk/>
            <pc:sldMk cId="189956889" sldId="366"/>
            <ac:spMk id="3" creationId="{2A2FB276-37BC-550C-4D3F-7329AB1B84DB}"/>
          </ac:spMkLst>
        </pc:spChg>
        <pc:spChg chg="mod">
          <ac:chgData name="Raso Andrea" userId="35234fb4-5e65-4a50-a07c-07e9f162eb34" providerId="ADAL" clId="{BC7F7731-5D7A-4526-BA95-45235C2C0346}" dt="2024-08-20T11:27:42.043" v="463" actId="1038"/>
          <ac:spMkLst>
            <pc:docMk/>
            <pc:sldMk cId="189956889" sldId="366"/>
            <ac:spMk id="4" creationId="{DF2CFAD7-CD95-B4DE-F3A5-860684E230A4}"/>
          </ac:spMkLst>
        </pc:spChg>
        <pc:spChg chg="add mod">
          <ac:chgData name="Raso Andrea" userId="35234fb4-5e65-4a50-a07c-07e9f162eb34" providerId="ADAL" clId="{BC7F7731-5D7A-4526-BA95-45235C2C0346}" dt="2024-08-20T11:25:14.013" v="438"/>
          <ac:spMkLst>
            <pc:docMk/>
            <pc:sldMk cId="189956889" sldId="366"/>
            <ac:spMk id="5" creationId="{2EE8112A-C6F6-0875-5AE6-58DF7B2535D5}"/>
          </ac:spMkLst>
        </pc:spChg>
        <pc:spChg chg="mod">
          <ac:chgData name="Raso Andrea" userId="35234fb4-5e65-4a50-a07c-07e9f162eb34" providerId="ADAL" clId="{BC7F7731-5D7A-4526-BA95-45235C2C0346}" dt="2024-08-21T12:54:40.749" v="628" actId="1582"/>
          <ac:spMkLst>
            <pc:docMk/>
            <pc:sldMk cId="189956889" sldId="366"/>
            <ac:spMk id="6" creationId="{516E107A-AAF9-5826-9D3A-6141EE5E1AF4}"/>
          </ac:spMkLst>
        </pc:spChg>
        <pc:spChg chg="mod">
          <ac:chgData name="Raso Andrea" userId="35234fb4-5e65-4a50-a07c-07e9f162eb34" providerId="ADAL" clId="{BC7F7731-5D7A-4526-BA95-45235C2C0346}" dt="2024-08-19T11:40:27.806" v="14"/>
          <ac:spMkLst>
            <pc:docMk/>
            <pc:sldMk cId="189956889" sldId="366"/>
            <ac:spMk id="13" creationId="{7914834F-D863-7B59-42DC-D55675511BE1}"/>
          </ac:spMkLst>
        </pc:spChg>
        <pc:spChg chg="mod">
          <ac:chgData name="Raso Andrea" userId="35234fb4-5e65-4a50-a07c-07e9f162eb34" providerId="ADAL" clId="{BC7F7731-5D7A-4526-BA95-45235C2C0346}" dt="2024-08-19T11:40:27.806" v="14"/>
          <ac:spMkLst>
            <pc:docMk/>
            <pc:sldMk cId="189956889" sldId="366"/>
            <ac:spMk id="14" creationId="{E2C0B423-8123-438E-0A17-14801A5D447C}"/>
          </ac:spMkLst>
        </pc:spChg>
        <pc:spChg chg="add del mod">
          <ac:chgData name="Raso Andrea" userId="35234fb4-5e65-4a50-a07c-07e9f162eb34" providerId="ADAL" clId="{BC7F7731-5D7A-4526-BA95-45235C2C0346}" dt="2024-08-20T11:35:04.229" v="602" actId="478"/>
          <ac:spMkLst>
            <pc:docMk/>
            <pc:sldMk cId="189956889" sldId="366"/>
            <ac:spMk id="17" creationId="{072EDF49-8A9B-0085-EBEC-D935D6C0F5BA}"/>
          </ac:spMkLst>
        </pc:spChg>
        <pc:spChg chg="mod">
          <ac:chgData name="Raso Andrea" userId="35234fb4-5e65-4a50-a07c-07e9f162eb34" providerId="ADAL" clId="{BC7F7731-5D7A-4526-BA95-45235C2C0346}" dt="2024-08-20T11:35:22.754" v="614" actId="1035"/>
          <ac:spMkLst>
            <pc:docMk/>
            <pc:sldMk cId="189956889" sldId="366"/>
            <ac:spMk id="18" creationId="{D565CDE7-FF41-CD27-13D7-42C42875302C}"/>
          </ac:spMkLst>
        </pc:spChg>
        <pc:spChg chg="del">
          <ac:chgData name="Raso Andrea" userId="35234fb4-5e65-4a50-a07c-07e9f162eb34" providerId="ADAL" clId="{BC7F7731-5D7A-4526-BA95-45235C2C0346}" dt="2024-08-20T11:25:13.701" v="437" actId="478"/>
          <ac:spMkLst>
            <pc:docMk/>
            <pc:sldMk cId="189956889" sldId="366"/>
            <ac:spMk id="73" creationId="{E6963117-3278-DE7D-D257-479D2A1571B7}"/>
          </ac:spMkLst>
        </pc:spChg>
        <pc:grpChg chg="add mod ord">
          <ac:chgData name="Raso Andrea" userId="35234fb4-5e65-4a50-a07c-07e9f162eb34" providerId="ADAL" clId="{BC7F7731-5D7A-4526-BA95-45235C2C0346}" dt="2024-08-19T11:40:30.950" v="15" actId="167"/>
          <ac:grpSpMkLst>
            <pc:docMk/>
            <pc:sldMk cId="189956889" sldId="366"/>
            <ac:grpSpMk id="8" creationId="{6C3B5AE0-A44B-2AEE-5FD3-6EC1C40F7B29}"/>
          </ac:grpSpMkLst>
        </pc:grpChg>
        <pc:grpChg chg="del">
          <ac:chgData name="Raso Andrea" userId="35234fb4-5e65-4a50-a07c-07e9f162eb34" providerId="ADAL" clId="{BC7F7731-5D7A-4526-BA95-45235C2C0346}" dt="2024-08-19T11:40:32.884" v="16" actId="478"/>
          <ac:grpSpMkLst>
            <pc:docMk/>
            <pc:sldMk cId="189956889" sldId="366"/>
            <ac:grpSpMk id="17" creationId="{6ECD1125-B94E-389F-AC94-3B5BA4308036}"/>
          </ac:grpSpMkLst>
        </pc:grpChg>
        <pc:graphicFrameChg chg="mod modGraphic">
          <ac:chgData name="Raso Andrea" userId="35234fb4-5e65-4a50-a07c-07e9f162eb34" providerId="ADAL" clId="{BC7F7731-5D7A-4526-BA95-45235C2C0346}" dt="2024-08-20T11:24:45.588" v="434"/>
          <ac:graphicFrameMkLst>
            <pc:docMk/>
            <pc:sldMk cId="189956889" sldId="366"/>
            <ac:graphicFrameMk id="70" creationId="{7D1AE25C-36FE-5408-709F-61DA9ACF51EB}"/>
          </ac:graphicFrameMkLst>
        </pc:graphicFrameChg>
        <pc:picChg chg="add mod">
          <ac:chgData name="Raso Andrea" userId="35234fb4-5e65-4a50-a07c-07e9f162eb34" providerId="ADAL" clId="{BC7F7731-5D7A-4526-BA95-45235C2C0346}" dt="2024-08-20T11:25:14.013" v="438"/>
          <ac:picMkLst>
            <pc:docMk/>
            <pc:sldMk cId="189956889" sldId="366"/>
            <ac:picMk id="10" creationId="{700E0794-CA69-36DD-F3EB-E6665E12E2CD}"/>
          </ac:picMkLst>
        </pc:picChg>
        <pc:picChg chg="add mod">
          <ac:chgData name="Raso Andrea" userId="35234fb4-5e65-4a50-a07c-07e9f162eb34" providerId="ADAL" clId="{BC7F7731-5D7A-4526-BA95-45235C2C0346}" dt="2024-08-20T11:25:55.460" v="443"/>
          <ac:picMkLst>
            <pc:docMk/>
            <pc:sldMk cId="189956889" sldId="366"/>
            <ac:picMk id="16" creationId="{C20F2577-2868-35B7-BD84-E7141651B5FE}"/>
          </ac:picMkLst>
        </pc:picChg>
        <pc:picChg chg="del">
          <ac:chgData name="Raso Andrea" userId="35234fb4-5e65-4a50-a07c-07e9f162eb34" providerId="ADAL" clId="{BC7F7731-5D7A-4526-BA95-45235C2C0346}" dt="2024-08-20T11:25:13.701" v="437" actId="478"/>
          <ac:picMkLst>
            <pc:docMk/>
            <pc:sldMk cId="189956889" sldId="366"/>
            <ac:picMk id="75" creationId="{B455842A-C688-0513-B36D-523BABB0380B}"/>
          </ac:picMkLst>
        </pc:picChg>
      </pc:sldChg>
      <pc:sldChg chg="addSp delSp modSp add mod setBg addAnim delAnim">
        <pc:chgData name="Raso Andrea" userId="35234fb4-5e65-4a50-a07c-07e9f162eb34" providerId="ADAL" clId="{BC7F7731-5D7A-4526-BA95-45235C2C0346}" dt="2024-08-20T09:42:36.990" v="194" actId="20577"/>
        <pc:sldMkLst>
          <pc:docMk/>
          <pc:sldMk cId="646869080" sldId="367"/>
        </pc:sldMkLst>
        <pc:spChg chg="mod">
          <ac:chgData name="Raso Andrea" userId="35234fb4-5e65-4a50-a07c-07e9f162eb34" providerId="ADAL" clId="{BC7F7731-5D7A-4526-BA95-45235C2C0346}" dt="2024-08-20T09:40:01.170" v="166" actId="26606"/>
          <ac:spMkLst>
            <pc:docMk/>
            <pc:sldMk cId="646869080" sldId="367"/>
            <ac:spMk id="2" creationId="{926D4494-D24D-D3B9-A3F4-2D321530E498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4" creationId="{23F08C02-7950-F8DB-9289-845669EFEB10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5" creationId="{DEE6D34B-EF87-1C59-FB47-EAF9B25A57D6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6" creationId="{AAACCC2B-9C41-89DF-4153-B8B8C28272BF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7" creationId="{F5B674E8-BED7-195B-CF83-5797586671D9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8" creationId="{594D4FAF-6D95-7B69-0D5C-3FBB5AB4EF6D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9" creationId="{29353B92-CC8A-926F-AD3C-044C598AB243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10" creationId="{0C312C3D-B572-23A2-CA75-142081630191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11" creationId="{E894804D-823C-0275-5CE1-1A6A8BBE6D9C}"/>
          </ac:spMkLst>
        </pc:spChg>
        <pc:spChg chg="add mod ord">
          <ac:chgData name="Raso Andrea" userId="35234fb4-5e65-4a50-a07c-07e9f162eb34" providerId="ADAL" clId="{BC7F7731-5D7A-4526-BA95-45235C2C0346}" dt="2024-08-20T09:42:36.990" v="194" actId="20577"/>
          <ac:spMkLst>
            <pc:docMk/>
            <pc:sldMk cId="646869080" sldId="367"/>
            <ac:spMk id="15" creationId="{16F3D319-B099-86EA-3132-880D65D740A1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16" creationId="{97F2AA6B-0AE9-10C1-F7C6-F864FFC21859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18" creationId="{CDBD2733-12DB-2D9F-95AB-E6AB1C0D8821}"/>
          </ac:spMkLst>
        </pc:spChg>
        <pc:spChg chg="add del">
          <ac:chgData name="Raso Andrea" userId="35234fb4-5e65-4a50-a07c-07e9f162eb34" providerId="ADAL" clId="{BC7F7731-5D7A-4526-BA95-45235C2C0346}" dt="2024-08-20T09:40:01.170" v="166" actId="26606"/>
          <ac:spMkLst>
            <pc:docMk/>
            <pc:sldMk cId="646869080" sldId="367"/>
            <ac:spMk id="23" creationId="{CE3C5560-7A9C-489F-9148-18C5E1D0F0B2}"/>
          </ac:spMkLst>
        </pc:spChg>
        <pc:spChg chg="add del">
          <ac:chgData name="Raso Andrea" userId="35234fb4-5e65-4a50-a07c-07e9f162eb34" providerId="ADAL" clId="{BC7F7731-5D7A-4526-BA95-45235C2C0346}" dt="2024-08-20T09:40:01.170" v="166" actId="26606"/>
          <ac:spMkLst>
            <pc:docMk/>
            <pc:sldMk cId="646869080" sldId="367"/>
            <ac:spMk id="25" creationId="{C5CB530E-515E-412C-9DF1-5F8FFBD6F383}"/>
          </ac:spMkLst>
        </pc:spChg>
        <pc:spChg chg="add del">
          <ac:chgData name="Raso Andrea" userId="35234fb4-5e65-4a50-a07c-07e9f162eb34" providerId="ADAL" clId="{BC7F7731-5D7A-4526-BA95-45235C2C0346}" dt="2024-08-20T09:40:01.170" v="166" actId="26606"/>
          <ac:spMkLst>
            <pc:docMk/>
            <pc:sldMk cId="646869080" sldId="367"/>
            <ac:spMk id="26" creationId="{EF666E30-6F0A-449A-BEC2-DF59127354DF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27" creationId="{23138A3F-1180-CE0E-7C05-D1FA7F7BDD4E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28" creationId="{4ABB483F-33BC-525F-62EB-2ED1EB0AEFE6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29" creationId="{21A6B60C-7C76-DF90-6603-38450E47E3AB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30" creationId="{A490697F-10EE-6528-FD3E-ECC45A32FB40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31" creationId="{8CB20BD0-5D1D-779F-DA2C-196235297F95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32" creationId="{F2790F98-29AA-BB2D-2898-B812006B8B22}"/>
          </ac:spMkLst>
        </pc:spChg>
        <pc:spChg chg="del">
          <ac:chgData name="Raso Andrea" userId="35234fb4-5e65-4a50-a07c-07e9f162eb34" providerId="ADAL" clId="{BC7F7731-5D7A-4526-BA95-45235C2C0346}" dt="2024-08-20T09:21:09.710" v="50" actId="478"/>
          <ac:spMkLst>
            <pc:docMk/>
            <pc:sldMk cId="646869080" sldId="367"/>
            <ac:spMk id="33" creationId="{E16F92D3-8B0F-8CC0-5078-A0C036B92100}"/>
          </ac:spMkLst>
        </pc:spChg>
        <pc:spChg chg="add del">
          <ac:chgData name="Raso Andrea" userId="35234fb4-5e65-4a50-a07c-07e9f162eb34" providerId="ADAL" clId="{BC7F7731-5D7A-4526-BA95-45235C2C0346}" dt="2024-08-20T09:40:01.170" v="166" actId="26606"/>
          <ac:spMkLst>
            <pc:docMk/>
            <pc:sldMk cId="646869080" sldId="367"/>
            <ac:spMk id="34" creationId="{AEA7509D-F04F-40CB-A0B3-EEF16499CC9F}"/>
          </ac:spMkLst>
        </pc:spChg>
        <pc:spChg chg="add del">
          <ac:chgData name="Raso Andrea" userId="35234fb4-5e65-4a50-a07c-07e9f162eb34" providerId="ADAL" clId="{BC7F7731-5D7A-4526-BA95-45235C2C0346}" dt="2024-08-20T09:40:01.170" v="166" actId="26606"/>
          <ac:spMkLst>
            <pc:docMk/>
            <pc:sldMk cId="646869080" sldId="367"/>
            <ac:spMk id="38" creationId="{712D4376-A578-4FF1-94FC-245E7A6A489F}"/>
          </ac:spMkLst>
        </pc:spChg>
        <pc:grpChg chg="del">
          <ac:chgData name="Raso Andrea" userId="35234fb4-5e65-4a50-a07c-07e9f162eb34" providerId="ADAL" clId="{BC7F7731-5D7A-4526-BA95-45235C2C0346}" dt="2024-08-20T09:21:09.710" v="50" actId="478"/>
          <ac:grpSpMkLst>
            <pc:docMk/>
            <pc:sldMk cId="646869080" sldId="367"/>
            <ac:grpSpMk id="24" creationId="{41A86B47-070F-3B76-58E7-6423EA3AB573}"/>
          </ac:grpSpMkLst>
        </pc:grp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12" creationId="{8CF0469C-00FE-300C-56DD-FCBB621BF11C}"/>
          </ac:picMkLst>
        </pc:pic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13" creationId="{D99169E7-1FB6-0F60-4B14-2E334EDC7D36}"/>
          </ac:picMkLst>
        </pc:pic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17" creationId="{A904C42E-DD53-37C2-1633-491C85D3FCD5}"/>
          </ac:picMkLst>
        </pc:pic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19" creationId="{499910A2-88C5-DA4D-9B51-A45E37957934}"/>
          </ac:picMkLst>
        </pc:picChg>
        <pc:picChg chg="add mod">
          <ac:chgData name="Raso Andrea" userId="35234fb4-5e65-4a50-a07c-07e9f162eb34" providerId="ADAL" clId="{BC7F7731-5D7A-4526-BA95-45235C2C0346}" dt="2024-08-20T09:40:55.866" v="177" actId="1076"/>
          <ac:picMkLst>
            <pc:docMk/>
            <pc:sldMk cId="646869080" sldId="367"/>
            <ac:picMk id="21" creationId="{D58DC1FC-E467-A15C-1535-9B156328E795}"/>
          </ac:picMkLst>
        </pc:pic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35" creationId="{7239F56A-5CC1-AFC5-F6C9-919A141A86E7}"/>
          </ac:picMkLst>
        </pc:pic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37" creationId="{C0407D80-6DD3-04D1-D2E2-5EDDCDB1E3F2}"/>
          </ac:picMkLst>
        </pc:picChg>
        <pc:picChg chg="del">
          <ac:chgData name="Raso Andrea" userId="35234fb4-5e65-4a50-a07c-07e9f162eb34" providerId="ADAL" clId="{BC7F7731-5D7A-4526-BA95-45235C2C0346}" dt="2024-08-20T09:21:09.710" v="50" actId="478"/>
          <ac:picMkLst>
            <pc:docMk/>
            <pc:sldMk cId="646869080" sldId="367"/>
            <ac:picMk id="39" creationId="{5FE32160-970F-3A2C-247B-D7FC51A2981E}"/>
          </ac:picMkLst>
        </pc:picChg>
        <pc:cxnChg chg="add del">
          <ac:chgData name="Raso Andrea" userId="35234fb4-5e65-4a50-a07c-07e9f162eb34" providerId="ADAL" clId="{BC7F7731-5D7A-4526-BA95-45235C2C0346}" dt="2024-08-20T09:40:01.170" v="166" actId="26606"/>
          <ac:cxnSpMkLst>
            <pc:docMk/>
            <pc:sldMk cId="646869080" sldId="367"/>
            <ac:cxnSpMk id="36" creationId="{56020367-4FD5-4596-8E10-C5F095CD8DBF}"/>
          </ac:cxnSpMkLst>
        </pc:cxnChg>
      </pc:sldChg>
      <pc:sldChg chg="new del">
        <pc:chgData name="Raso Andrea" userId="35234fb4-5e65-4a50-a07c-07e9f162eb34" providerId="ADAL" clId="{BC7F7731-5D7A-4526-BA95-45235C2C0346}" dt="2024-08-20T09:21:02.204" v="48" actId="680"/>
        <pc:sldMkLst>
          <pc:docMk/>
          <pc:sldMk cId="986596666" sldId="367"/>
        </pc:sldMkLst>
      </pc:sldChg>
      <pc:sldMasterChg chg="modSldLayout">
        <pc:chgData name="Raso Andrea" userId="35234fb4-5e65-4a50-a07c-07e9f162eb34" providerId="ADAL" clId="{BC7F7731-5D7A-4526-BA95-45235C2C0346}" dt="2024-08-19T11:38:31.414" v="8"/>
        <pc:sldMasterMkLst>
          <pc:docMk/>
          <pc:sldMasterMk cId="1446354303" sldId="2147483648"/>
        </pc:sldMasterMkLst>
        <pc:sldLayoutChg chg="addSp delSp modSp mod">
          <pc:chgData name="Raso Andrea" userId="35234fb4-5e65-4a50-a07c-07e9f162eb34" providerId="ADAL" clId="{BC7F7731-5D7A-4526-BA95-45235C2C0346}" dt="2024-08-19T11:38:20.860" v="6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Raso Andrea" userId="35234fb4-5e65-4a50-a07c-07e9f162eb34" providerId="ADAL" clId="{BC7F7731-5D7A-4526-BA95-45235C2C0346}" dt="2024-08-19T11:35:41.799" v="1"/>
            <ac:spMkLst>
              <pc:docMk/>
              <pc:sldMasterMk cId="1446354303" sldId="2147483648"/>
              <pc:sldLayoutMk cId="3794703043" sldId="2147483649"/>
              <ac:spMk id="5" creationId="{C7A244A0-092B-C064-3670-276DC0C434DB}"/>
            </ac:spMkLst>
          </pc:spChg>
          <pc:spChg chg="mod">
            <ac:chgData name="Raso Andrea" userId="35234fb4-5e65-4a50-a07c-07e9f162eb34" providerId="ADAL" clId="{BC7F7731-5D7A-4526-BA95-45235C2C0346}" dt="2024-08-19T11:35:41.799" v="1"/>
            <ac:spMkLst>
              <pc:docMk/>
              <pc:sldMasterMk cId="1446354303" sldId="2147483648"/>
              <pc:sldLayoutMk cId="3794703043" sldId="2147483649"/>
              <ac:spMk id="9" creationId="{EAB0C7FA-0D3D-C2E2-C3AD-5A478E392E5A}"/>
            </ac:spMkLst>
          </pc:spChg>
          <pc:spChg chg="mod">
            <ac:chgData name="Raso Andrea" userId="35234fb4-5e65-4a50-a07c-07e9f162eb34" providerId="ADAL" clId="{BC7F7731-5D7A-4526-BA95-45235C2C0346}" dt="2024-08-19T11:38:20.860" v="6"/>
            <ac:spMkLst>
              <pc:docMk/>
              <pc:sldMasterMk cId="1446354303" sldId="2147483648"/>
              <pc:sldLayoutMk cId="3794703043" sldId="2147483649"/>
              <ac:spMk id="12" creationId="{89AEC59D-CCD2-4F17-16CA-C4ADFB1A43F5}"/>
            </ac:spMkLst>
          </pc:spChg>
          <pc:spChg chg="mod">
            <ac:chgData name="Raso Andrea" userId="35234fb4-5e65-4a50-a07c-07e9f162eb34" providerId="ADAL" clId="{BC7F7731-5D7A-4526-BA95-45235C2C0346}" dt="2024-08-19T11:38:20.860" v="6"/>
            <ac:spMkLst>
              <pc:docMk/>
              <pc:sldMasterMk cId="1446354303" sldId="2147483648"/>
              <pc:sldLayoutMk cId="3794703043" sldId="2147483649"/>
              <ac:spMk id="15" creationId="{A312801E-6B52-D09C-567D-B2E87EB742B0}"/>
            </ac:spMkLst>
          </pc:spChg>
          <pc:spChg chg="del">
            <ac:chgData name="Raso Andrea" userId="35234fb4-5e65-4a50-a07c-07e9f162eb34" providerId="ADAL" clId="{BC7F7731-5D7A-4526-BA95-45235C2C0346}" dt="2024-08-19T11:35:41.094" v="0" actId="478"/>
            <ac:spMkLst>
              <pc:docMk/>
              <pc:sldMasterMk cId="1446354303" sldId="2147483648"/>
              <pc:sldLayoutMk cId="3794703043" sldId="2147483649"/>
              <ac:spMk id="30" creationId="{425ACA97-885F-4309-B39E-6464CB8327DA}"/>
            </ac:spMkLst>
          </pc:spChg>
          <pc:grpChg chg="add del mod">
            <ac:chgData name="Raso Andrea" userId="35234fb4-5e65-4a50-a07c-07e9f162eb34" providerId="ADAL" clId="{BC7F7731-5D7A-4526-BA95-45235C2C0346}" dt="2024-08-19T11:38:20.511" v="5" actId="478"/>
            <ac:grpSpMkLst>
              <pc:docMk/>
              <pc:sldMasterMk cId="1446354303" sldId="2147483648"/>
              <pc:sldLayoutMk cId="3794703043" sldId="2147483649"/>
              <ac:grpSpMk id="4" creationId="{654F5211-0025-6A2D-A7A3-EABBC7CCC6AE}"/>
            </ac:grpSpMkLst>
          </pc:grpChg>
          <pc:grpChg chg="add mod">
            <ac:chgData name="Raso Andrea" userId="35234fb4-5e65-4a50-a07c-07e9f162eb34" providerId="ADAL" clId="{BC7F7731-5D7A-4526-BA95-45235C2C0346}" dt="2024-08-19T11:38:20.860" v="6"/>
            <ac:grpSpMkLst>
              <pc:docMk/>
              <pc:sldMasterMk cId="1446354303" sldId="2147483648"/>
              <pc:sldLayoutMk cId="3794703043" sldId="2147483649"/>
              <ac:grpSpMk id="11" creationId="{0B90A709-3EE8-C1A4-422D-8658698B3683}"/>
            </ac:grpSpMkLst>
          </pc:grpChg>
          <pc:picChg chg="add del mod">
            <ac:chgData name="Raso Andrea" userId="35234fb4-5e65-4a50-a07c-07e9f162eb34" providerId="ADAL" clId="{BC7F7731-5D7A-4526-BA95-45235C2C0346}" dt="2024-08-19T11:38:20.511" v="5" actId="478"/>
            <ac:picMkLst>
              <pc:docMk/>
              <pc:sldMasterMk cId="1446354303" sldId="2147483648"/>
              <pc:sldLayoutMk cId="3794703043" sldId="2147483649"/>
              <ac:picMk id="3" creationId="{3FF11C3C-FC83-F3EB-B6F0-0B2FA13E0653}"/>
            </ac:picMkLst>
          </pc:picChg>
          <pc:picChg chg="mod">
            <ac:chgData name="Raso Andrea" userId="35234fb4-5e65-4a50-a07c-07e9f162eb34" providerId="ADAL" clId="{BC7F7731-5D7A-4526-BA95-45235C2C0346}" dt="2024-08-19T11:35:41.799" v="1"/>
            <ac:picMkLst>
              <pc:docMk/>
              <pc:sldMasterMk cId="1446354303" sldId="2147483648"/>
              <pc:sldLayoutMk cId="3794703043" sldId="2147483649"/>
              <ac:picMk id="6" creationId="{BFD4272A-B41A-B99E-9428-DE1E1D8AD670}"/>
            </ac:picMkLst>
          </pc:picChg>
          <pc:picChg chg="mod">
            <ac:chgData name="Raso Andrea" userId="35234fb4-5e65-4a50-a07c-07e9f162eb34" providerId="ADAL" clId="{BC7F7731-5D7A-4526-BA95-45235C2C0346}" dt="2024-08-19T11:35:41.799" v="1"/>
            <ac:picMkLst>
              <pc:docMk/>
              <pc:sldMasterMk cId="1446354303" sldId="2147483648"/>
              <pc:sldLayoutMk cId="3794703043" sldId="2147483649"/>
              <ac:picMk id="7" creationId="{FDC523DC-1DAA-1261-60DF-215AA0807E6B}"/>
            </ac:picMkLst>
          </pc:picChg>
          <pc:picChg chg="mod">
            <ac:chgData name="Raso Andrea" userId="35234fb4-5e65-4a50-a07c-07e9f162eb34" providerId="ADAL" clId="{BC7F7731-5D7A-4526-BA95-45235C2C0346}" dt="2024-08-19T11:35:41.799" v="1"/>
            <ac:picMkLst>
              <pc:docMk/>
              <pc:sldMasterMk cId="1446354303" sldId="2147483648"/>
              <pc:sldLayoutMk cId="3794703043" sldId="2147483649"/>
              <ac:picMk id="8" creationId="{D32C7F05-1053-D154-E43C-BF119331C7F0}"/>
            </ac:picMkLst>
          </pc:picChg>
          <pc:picChg chg="add mod">
            <ac:chgData name="Raso Andrea" userId="35234fb4-5e65-4a50-a07c-07e9f162eb34" providerId="ADAL" clId="{BC7F7731-5D7A-4526-BA95-45235C2C0346}" dt="2024-08-19T11:38:20.860" v="6"/>
            <ac:picMkLst>
              <pc:docMk/>
              <pc:sldMasterMk cId="1446354303" sldId="2147483648"/>
              <pc:sldLayoutMk cId="3794703043" sldId="2147483649"/>
              <ac:picMk id="10" creationId="{C352B818-5267-6D0A-112F-ACD026337DFA}"/>
            </ac:picMkLst>
          </pc:picChg>
          <pc:picChg chg="mod">
            <ac:chgData name="Raso Andrea" userId="35234fb4-5e65-4a50-a07c-07e9f162eb34" providerId="ADAL" clId="{BC7F7731-5D7A-4526-BA95-45235C2C0346}" dt="2024-08-19T11:38:20.860" v="6"/>
            <ac:picMkLst>
              <pc:docMk/>
              <pc:sldMasterMk cId="1446354303" sldId="2147483648"/>
              <pc:sldLayoutMk cId="3794703043" sldId="2147483649"/>
              <ac:picMk id="13" creationId="{A29BF3D9-636C-3636-E8BB-C2A80E75D90B}"/>
            </ac:picMkLst>
          </pc:picChg>
          <pc:picChg chg="mod">
            <ac:chgData name="Raso Andrea" userId="35234fb4-5e65-4a50-a07c-07e9f162eb34" providerId="ADAL" clId="{BC7F7731-5D7A-4526-BA95-45235C2C0346}" dt="2024-08-19T11:38:20.860" v="6"/>
            <ac:picMkLst>
              <pc:docMk/>
              <pc:sldMasterMk cId="1446354303" sldId="2147483648"/>
              <pc:sldLayoutMk cId="3794703043" sldId="2147483649"/>
              <ac:picMk id="14" creationId="{1D06A01F-B410-1AFD-5395-37F480B782F1}"/>
            </ac:picMkLst>
          </pc:picChg>
          <pc:picChg chg="del">
            <ac:chgData name="Raso Andrea" userId="35234fb4-5e65-4a50-a07c-07e9f162eb34" providerId="ADAL" clId="{BC7F7731-5D7A-4526-BA95-45235C2C0346}" dt="2024-08-19T11:35:41.094" v="0" actId="478"/>
            <ac:picMkLst>
              <pc:docMk/>
              <pc:sldMasterMk cId="1446354303" sldId="2147483648"/>
              <pc:sldLayoutMk cId="3794703043" sldId="2147483649"/>
              <ac:picMk id="31" creationId="{36588E0C-735E-489E-AC2E-7AEB2E4C96A3}"/>
            </ac:picMkLst>
          </pc:picChg>
          <pc:picChg chg="del">
            <ac:chgData name="Raso Andrea" userId="35234fb4-5e65-4a50-a07c-07e9f162eb34" providerId="ADAL" clId="{BC7F7731-5D7A-4526-BA95-45235C2C0346}" dt="2024-08-19T11:35:41.094" v="0" actId="478"/>
            <ac:picMkLst>
              <pc:docMk/>
              <pc:sldMasterMk cId="1446354303" sldId="2147483648"/>
              <pc:sldLayoutMk cId="3794703043" sldId="2147483649"/>
              <ac:picMk id="32" creationId="{ACF3731E-A52A-4053-BD2A-3EFD542A746A}"/>
            </ac:picMkLst>
          </pc:picChg>
          <pc:picChg chg="del">
            <ac:chgData name="Raso Andrea" userId="35234fb4-5e65-4a50-a07c-07e9f162eb34" providerId="ADAL" clId="{BC7F7731-5D7A-4526-BA95-45235C2C0346}" dt="2024-08-19T11:35:41.094" v="0" actId="478"/>
            <ac:picMkLst>
              <pc:docMk/>
              <pc:sldMasterMk cId="1446354303" sldId="2147483648"/>
              <pc:sldLayoutMk cId="3794703043" sldId="2147483649"/>
              <ac:picMk id="33" creationId="{98200720-BE56-4962-90CF-146E415202E5}"/>
            </ac:picMkLst>
          </pc:picChg>
        </pc:sldLayoutChg>
        <pc:sldLayoutChg chg="addSp delSp modSp mod">
          <pc:chgData name="Raso Andrea" userId="35234fb4-5e65-4a50-a07c-07e9f162eb34" providerId="ADAL" clId="{BC7F7731-5D7A-4526-BA95-45235C2C0346}" dt="2024-08-19T11:38:31.414" v="8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BC7F7731-5D7A-4526-BA95-45235C2C0346}" dt="2024-08-19T11:36:19.784" v="3"/>
            <ac:spMkLst>
              <pc:docMk/>
              <pc:sldMasterMk cId="1446354303" sldId="2147483648"/>
              <pc:sldLayoutMk cId="2538870742" sldId="2147483654"/>
              <ac:spMk id="5" creationId="{E7590ADD-6720-077A-1B7B-82E419822807}"/>
            </ac:spMkLst>
          </pc:spChg>
          <pc:spChg chg="mod">
            <ac:chgData name="Raso Andrea" userId="35234fb4-5e65-4a50-a07c-07e9f162eb34" providerId="ADAL" clId="{BC7F7731-5D7A-4526-BA95-45235C2C0346}" dt="2024-08-19T11:36:44.996" v="4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mod">
            <ac:chgData name="Raso Andrea" userId="35234fb4-5e65-4a50-a07c-07e9f162eb34" providerId="ADAL" clId="{BC7F7731-5D7A-4526-BA95-45235C2C0346}" dt="2024-08-19T11:36:19.784" v="3"/>
            <ac:spMkLst>
              <pc:docMk/>
              <pc:sldMasterMk cId="1446354303" sldId="2147483648"/>
              <pc:sldLayoutMk cId="2538870742" sldId="2147483654"/>
              <ac:spMk id="13" creationId="{425B43DB-0914-5C97-A592-EBD2E31F4139}"/>
            </ac:spMkLst>
          </pc:spChg>
          <pc:spChg chg="del">
            <ac:chgData name="Raso Andrea" userId="35234fb4-5e65-4a50-a07c-07e9f162eb34" providerId="ADAL" clId="{BC7F7731-5D7A-4526-BA95-45235C2C0346}" dt="2024-08-19T11:36:19.429" v="2" actId="478"/>
            <ac:spMkLst>
              <pc:docMk/>
              <pc:sldMasterMk cId="1446354303" sldId="2147483648"/>
              <pc:sldLayoutMk cId="2538870742" sldId="2147483654"/>
              <ac:spMk id="17" creationId="{FC7ED80B-B2F9-458E-8D52-748F96F9BF38}"/>
            </ac:spMkLst>
          </pc:spChg>
          <pc:spChg chg="mod">
            <ac:chgData name="Raso Andrea" userId="35234fb4-5e65-4a50-a07c-07e9f162eb34" providerId="ADAL" clId="{BC7F7731-5D7A-4526-BA95-45235C2C0346}" dt="2024-08-19T11:38:31.414" v="8"/>
            <ac:spMkLst>
              <pc:docMk/>
              <pc:sldMasterMk cId="1446354303" sldId="2147483648"/>
              <pc:sldLayoutMk cId="2538870742" sldId="2147483654"/>
              <ac:spMk id="22" creationId="{5C3730AA-6067-EA13-54D8-E2E068A432FC}"/>
            </ac:spMkLst>
          </pc:spChg>
          <pc:spChg chg="mod">
            <ac:chgData name="Raso Andrea" userId="35234fb4-5e65-4a50-a07c-07e9f162eb34" providerId="ADAL" clId="{BC7F7731-5D7A-4526-BA95-45235C2C0346}" dt="2024-08-19T11:38:31.414" v="8"/>
            <ac:spMkLst>
              <pc:docMk/>
              <pc:sldMasterMk cId="1446354303" sldId="2147483648"/>
              <pc:sldLayoutMk cId="2538870742" sldId="2147483654"/>
              <ac:spMk id="25" creationId="{EAA73A38-67A2-FFB6-EC72-EE1D2DF0F387}"/>
            </ac:spMkLst>
          </pc:spChg>
          <pc:grpChg chg="add del mod">
            <ac:chgData name="Raso Andrea" userId="35234fb4-5e65-4a50-a07c-07e9f162eb34" providerId="ADAL" clId="{BC7F7731-5D7A-4526-BA95-45235C2C0346}" dt="2024-08-19T11:38:31.055" v="7" actId="478"/>
            <ac:grpSpMkLst>
              <pc:docMk/>
              <pc:sldMasterMk cId="1446354303" sldId="2147483648"/>
              <pc:sldLayoutMk cId="2538870742" sldId="2147483654"/>
              <ac:grpSpMk id="3" creationId="{1165509E-AD9E-055B-4BC3-45F2D08AAD2A}"/>
            </ac:grpSpMkLst>
          </pc:grpChg>
          <pc:grpChg chg="add mod">
            <ac:chgData name="Raso Andrea" userId="35234fb4-5e65-4a50-a07c-07e9f162eb34" providerId="ADAL" clId="{BC7F7731-5D7A-4526-BA95-45235C2C0346}" dt="2024-08-19T11:38:31.414" v="8"/>
            <ac:grpSpMkLst>
              <pc:docMk/>
              <pc:sldMasterMk cId="1446354303" sldId="2147483648"/>
              <pc:sldLayoutMk cId="2538870742" sldId="2147483654"/>
              <ac:grpSpMk id="16" creationId="{B85DC8DC-349B-F809-98C6-7DCD66BD3E25}"/>
            </ac:grpSpMkLst>
          </pc:grpChg>
          <pc:picChg chg="mod">
            <ac:chgData name="Raso Andrea" userId="35234fb4-5e65-4a50-a07c-07e9f162eb34" providerId="ADAL" clId="{BC7F7731-5D7A-4526-BA95-45235C2C0346}" dt="2024-08-19T11:36:19.784" v="3"/>
            <ac:picMkLst>
              <pc:docMk/>
              <pc:sldMasterMk cId="1446354303" sldId="2147483648"/>
              <pc:sldLayoutMk cId="2538870742" sldId="2147483654"/>
              <ac:picMk id="6" creationId="{F8501162-6DE8-66AC-0FBB-72890E919083}"/>
            </ac:picMkLst>
          </pc:picChg>
          <pc:picChg chg="mod">
            <ac:chgData name="Raso Andrea" userId="35234fb4-5e65-4a50-a07c-07e9f162eb34" providerId="ADAL" clId="{BC7F7731-5D7A-4526-BA95-45235C2C0346}" dt="2024-08-19T11:36:19.784" v="3"/>
            <ac:picMkLst>
              <pc:docMk/>
              <pc:sldMasterMk cId="1446354303" sldId="2147483648"/>
              <pc:sldLayoutMk cId="2538870742" sldId="2147483654"/>
              <ac:picMk id="7" creationId="{DEC9F792-4540-15A0-7902-B5687FAE5892}"/>
            </ac:picMkLst>
          </pc:picChg>
          <pc:picChg chg="mod">
            <ac:chgData name="Raso Andrea" userId="35234fb4-5e65-4a50-a07c-07e9f162eb34" providerId="ADAL" clId="{BC7F7731-5D7A-4526-BA95-45235C2C0346}" dt="2024-08-19T11:36:19.784" v="3"/>
            <ac:picMkLst>
              <pc:docMk/>
              <pc:sldMasterMk cId="1446354303" sldId="2147483648"/>
              <pc:sldLayoutMk cId="2538870742" sldId="2147483654"/>
              <ac:picMk id="9" creationId="{1543EA54-E484-CAE8-7A08-23521BFA2C1C}"/>
            </ac:picMkLst>
          </pc:picChg>
          <pc:picChg chg="del">
            <ac:chgData name="Raso Andrea" userId="35234fb4-5e65-4a50-a07c-07e9f162eb34" providerId="ADAL" clId="{BC7F7731-5D7A-4526-BA95-45235C2C0346}" dt="2024-08-19T11:36:19.429" v="2" actId="478"/>
            <ac:picMkLst>
              <pc:docMk/>
              <pc:sldMasterMk cId="1446354303" sldId="2147483648"/>
              <pc:sldLayoutMk cId="2538870742" sldId="2147483654"/>
              <ac:picMk id="10" creationId="{7EDE1C8D-7348-4589-B7EA-3794204625A7}"/>
            </ac:picMkLst>
          </pc:picChg>
          <pc:picChg chg="add del mod">
            <ac:chgData name="Raso Andrea" userId="35234fb4-5e65-4a50-a07c-07e9f162eb34" providerId="ADAL" clId="{BC7F7731-5D7A-4526-BA95-45235C2C0346}" dt="2024-08-19T11:38:31.055" v="7" actId="478"/>
            <ac:picMkLst>
              <pc:docMk/>
              <pc:sldMasterMk cId="1446354303" sldId="2147483648"/>
              <pc:sldLayoutMk cId="2538870742" sldId="2147483654"/>
              <ac:picMk id="15" creationId="{90411725-A8D3-EA07-A38B-8F1117FF487E}"/>
            </ac:picMkLst>
          </pc:picChg>
          <pc:picChg chg="del">
            <ac:chgData name="Raso Andrea" userId="35234fb4-5e65-4a50-a07c-07e9f162eb34" providerId="ADAL" clId="{BC7F7731-5D7A-4526-BA95-45235C2C0346}" dt="2024-08-19T11:36:19.429" v="2" actId="478"/>
            <ac:picMkLst>
              <pc:docMk/>
              <pc:sldMasterMk cId="1446354303" sldId="2147483648"/>
              <pc:sldLayoutMk cId="2538870742" sldId="2147483654"/>
              <ac:picMk id="19" creationId="{CEFAA0F9-AE80-4B49-A52F-8F1A3137C76D}"/>
            </ac:picMkLst>
          </pc:picChg>
          <pc:picChg chg="del">
            <ac:chgData name="Raso Andrea" userId="35234fb4-5e65-4a50-a07c-07e9f162eb34" providerId="ADAL" clId="{BC7F7731-5D7A-4526-BA95-45235C2C0346}" dt="2024-08-19T11:36:19.429" v="2" actId="478"/>
            <ac:picMkLst>
              <pc:docMk/>
              <pc:sldMasterMk cId="1446354303" sldId="2147483648"/>
              <pc:sldLayoutMk cId="2538870742" sldId="2147483654"/>
              <ac:picMk id="20" creationId="{5192140F-B351-40A8-8DE1-4FC49EFF7421}"/>
            </ac:picMkLst>
          </pc:picChg>
          <pc:picChg chg="mod">
            <ac:chgData name="Raso Andrea" userId="35234fb4-5e65-4a50-a07c-07e9f162eb34" providerId="ADAL" clId="{BC7F7731-5D7A-4526-BA95-45235C2C0346}" dt="2024-08-19T11:38:31.414" v="8"/>
            <ac:picMkLst>
              <pc:docMk/>
              <pc:sldMasterMk cId="1446354303" sldId="2147483648"/>
              <pc:sldLayoutMk cId="2538870742" sldId="2147483654"/>
              <ac:picMk id="23" creationId="{CE8BCF61-3D4E-BEDA-21AF-E55519A5DAED}"/>
            </ac:picMkLst>
          </pc:picChg>
          <pc:picChg chg="mod">
            <ac:chgData name="Raso Andrea" userId="35234fb4-5e65-4a50-a07c-07e9f162eb34" providerId="ADAL" clId="{BC7F7731-5D7A-4526-BA95-45235C2C0346}" dt="2024-08-19T11:38:31.414" v="8"/>
            <ac:picMkLst>
              <pc:docMk/>
              <pc:sldMasterMk cId="1446354303" sldId="2147483648"/>
              <pc:sldLayoutMk cId="2538870742" sldId="2147483654"/>
              <ac:picMk id="24" creationId="{334D6BD7-19FC-65C7-4F9B-9BACAD595C39}"/>
            </ac:picMkLst>
          </pc:picChg>
          <pc:picChg chg="add mod">
            <ac:chgData name="Raso Andrea" userId="35234fb4-5e65-4a50-a07c-07e9f162eb34" providerId="ADAL" clId="{BC7F7731-5D7A-4526-BA95-45235C2C0346}" dt="2024-08-19T11:38:31.414" v="8"/>
            <ac:picMkLst>
              <pc:docMk/>
              <pc:sldMasterMk cId="1446354303" sldId="2147483648"/>
              <pc:sldLayoutMk cId="2538870742" sldId="2147483654"/>
              <ac:picMk id="26" creationId="{01E97F96-6CEA-9161-3158-7E2EAC694F93}"/>
            </ac:picMkLst>
          </pc:picChg>
        </pc:sldLayoutChg>
      </pc:sldMasterChg>
    </pc:docChg>
  </pc:docChgLst>
  <pc:docChgLst>
    <pc:chgData name="Raso Andrea" userId="35234fb4-5e65-4a50-a07c-07e9f162eb34" providerId="ADAL" clId="{7A4CEDDD-319F-468A-8719-3A64377A3A8F}"/>
    <pc:docChg chg="modSld modMainMaster">
      <pc:chgData name="Raso Andrea" userId="35234fb4-5e65-4a50-a07c-07e9f162eb34" providerId="ADAL" clId="{7A4CEDDD-319F-468A-8719-3A64377A3A8F}" dt="2024-11-14T13:21:52.748" v="142" actId="1038"/>
      <pc:docMkLst>
        <pc:docMk/>
      </pc:docMkLst>
      <pc:sldChg chg="modSp mod">
        <pc:chgData name="Raso Andrea" userId="35234fb4-5e65-4a50-a07c-07e9f162eb34" providerId="ADAL" clId="{7A4CEDDD-319F-468A-8719-3A64377A3A8F}" dt="2024-11-14T13:21:52.748" v="142" actId="1038"/>
        <pc:sldMkLst>
          <pc:docMk/>
          <pc:sldMk cId="646869080" sldId="367"/>
        </pc:sldMkLst>
        <pc:spChg chg="mod">
          <ac:chgData name="Raso Andrea" userId="35234fb4-5e65-4a50-a07c-07e9f162eb34" providerId="ADAL" clId="{7A4CEDDD-319F-468A-8719-3A64377A3A8F}" dt="2024-11-14T12:35:30.742" v="117" actId="20577"/>
          <ac:spMkLst>
            <pc:docMk/>
            <pc:sldMk cId="646869080" sldId="367"/>
            <ac:spMk id="2" creationId="{926D4494-D24D-D3B9-A3F4-2D321530E498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1" creationId="{D494D66E-290C-C172-9269-92CB4F9FB720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2" creationId="{2A305597-9F7C-5EC4-D3DE-79FA4DC6C7E8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3" creationId="{FD690DD0-7CCA-0CB0-000A-552EE3600177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4" creationId="{075597C0-2095-DD91-A53F-45ED7BFB42F6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5" creationId="{F1E357EC-AB1F-9178-0CAB-302275F18FAC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7" creationId="{723973D6-3880-24FA-E0A2-27F825913E5C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8" creationId="{1C99D1CF-FBF9-BC37-126A-6F907542AA0A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39" creationId="{96996CD6-0ED0-281C-A976-CD1EFF06D656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0" creationId="{22E52BFF-1ED3-8024-6683-1F8BFF7BC185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1" creationId="{B06448E4-ADAF-C572-BEAC-C37D93367E02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3" creationId="{E51B9C16-6E12-8885-3F79-124FFD7C0482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4" creationId="{68CDD760-30CA-C7F6-CB06-D77A9A9178AD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5" creationId="{F178EAA6-C174-ABF6-B9A0-107754C5C36C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6" creationId="{09FC2E50-426B-107F-2984-27DEDD1BE4BF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7" creationId="{2DC52748-58BC-6FE3-CD1B-004D92B5DEB2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49" creationId="{EB507503-BCA8-4275-DBC3-746328FA5FB5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50" creationId="{1CA6A3D0-0F00-7BC1-98AC-43F262CC4192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51" creationId="{646E92C5-D707-8D2A-70A2-B754C2470FBC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52" creationId="{802F710A-30FD-8EDA-970C-74A81AEAD457}"/>
          </ac:spMkLst>
        </pc:spChg>
        <pc:spChg chg="mod">
          <ac:chgData name="Raso Andrea" userId="35234fb4-5e65-4a50-a07c-07e9f162eb34" providerId="ADAL" clId="{7A4CEDDD-319F-468A-8719-3A64377A3A8F}" dt="2024-11-14T12:34:55.388" v="89" actId="1036"/>
          <ac:spMkLst>
            <pc:docMk/>
            <pc:sldMk cId="646869080" sldId="367"/>
            <ac:spMk id="53" creationId="{D9E8FC95-6D1D-42A4-E3EF-6A49C951B45E}"/>
          </ac:spMkLst>
        </pc:spChg>
        <pc:spChg chg="mod">
          <ac:chgData name="Raso Andrea" userId="35234fb4-5e65-4a50-a07c-07e9f162eb34" providerId="ADAL" clId="{7A4CEDDD-319F-468A-8719-3A64377A3A8F}" dt="2024-11-14T12:35:11.576" v="102" actId="1035"/>
          <ac:spMkLst>
            <pc:docMk/>
            <pc:sldMk cId="646869080" sldId="367"/>
            <ac:spMk id="62" creationId="{1F269565-3F97-5E63-51FB-FCE34AAD913B}"/>
          </ac:spMkLst>
        </pc:spChg>
        <pc:spChg chg="mod">
          <ac:chgData name="Raso Andrea" userId="35234fb4-5e65-4a50-a07c-07e9f162eb34" providerId="ADAL" clId="{7A4CEDDD-319F-468A-8719-3A64377A3A8F}" dt="2024-11-14T12:35:11.576" v="102" actId="1035"/>
          <ac:spMkLst>
            <pc:docMk/>
            <pc:sldMk cId="646869080" sldId="367"/>
            <ac:spMk id="81" creationId="{B1B5F0B8-8436-78CD-4204-60ECD58BB036}"/>
          </ac:spMkLst>
        </pc:spChg>
        <pc:spChg chg="mod">
          <ac:chgData name="Raso Andrea" userId="35234fb4-5e65-4a50-a07c-07e9f162eb34" providerId="ADAL" clId="{7A4CEDDD-319F-468A-8719-3A64377A3A8F}" dt="2024-11-14T12:35:11.576" v="102" actId="1035"/>
          <ac:spMkLst>
            <pc:docMk/>
            <pc:sldMk cId="646869080" sldId="367"/>
            <ac:spMk id="83" creationId="{4B50D7CA-C48A-B66C-D368-67B644B1A3CB}"/>
          </ac:spMkLst>
        </pc:spChg>
        <pc:spChg chg="mod">
          <ac:chgData name="Raso Andrea" userId="35234fb4-5e65-4a50-a07c-07e9f162eb34" providerId="ADAL" clId="{7A4CEDDD-319F-468A-8719-3A64377A3A8F}" dt="2024-11-14T12:35:11.576" v="102" actId="1035"/>
          <ac:spMkLst>
            <pc:docMk/>
            <pc:sldMk cId="646869080" sldId="367"/>
            <ac:spMk id="84" creationId="{491BCA2E-69BC-5401-5C31-5E650400369B}"/>
          </ac:spMkLst>
        </pc:spChg>
        <pc:spChg chg="mod">
          <ac:chgData name="Raso Andrea" userId="35234fb4-5e65-4a50-a07c-07e9f162eb34" providerId="ADAL" clId="{7A4CEDDD-319F-468A-8719-3A64377A3A8F}" dt="2024-11-14T12:35:11.576" v="102" actId="1035"/>
          <ac:spMkLst>
            <pc:docMk/>
            <pc:sldMk cId="646869080" sldId="367"/>
            <ac:spMk id="85" creationId="{69F43D3F-1C35-A3AE-552F-9DCD09FF5596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92" creationId="{159F1470-9F99-34C3-9FB9-0A2C838520D1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93" creationId="{C57F1D2C-722C-E059-5122-0D3C99313EB3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94" creationId="{C7B03BFD-1976-D360-DF54-54E0CFACF7D1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95" creationId="{F0BF090A-F765-2E22-C9B3-3AA48BA2F83B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96" creationId="{0EC96AD5-511E-CB6F-45CF-9A1B88F5004F}"/>
          </ac:spMkLst>
        </pc:spChg>
        <pc:spChg chg="mod">
          <ac:chgData name="Raso Andrea" userId="35234fb4-5e65-4a50-a07c-07e9f162eb34" providerId="ADAL" clId="{7A4CEDDD-319F-468A-8719-3A64377A3A8F}" dt="2024-11-14T12:35:05.222" v="90" actId="14100"/>
          <ac:spMkLst>
            <pc:docMk/>
            <pc:sldMk cId="646869080" sldId="367"/>
            <ac:spMk id="98" creationId="{55F82C6A-0B69-9873-9334-BF69FF782257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104" creationId="{5B29AD1C-EEE8-3DF9-46CD-FCDBBB1E7163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105" creationId="{7E055467-37AF-8DA9-2879-531461A059A7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106" creationId="{3561BADD-F71A-8108-F40D-999C37F6C630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107" creationId="{4EA81416-F256-5B0E-003C-1EB4A1FC3A4B}"/>
          </ac:spMkLst>
        </pc:spChg>
        <pc:spChg chg="mod">
          <ac:chgData name="Raso Andrea" userId="35234fb4-5e65-4a50-a07c-07e9f162eb34" providerId="ADAL" clId="{7A4CEDDD-319F-468A-8719-3A64377A3A8F}" dt="2024-11-14T12:35:17.833" v="113" actId="1038"/>
          <ac:spMkLst>
            <pc:docMk/>
            <pc:sldMk cId="646869080" sldId="367"/>
            <ac:spMk id="108" creationId="{CB2E29A5-5A78-8200-D16D-CEACD34FF4CD}"/>
          </ac:spMkLst>
        </pc:spChg>
        <pc:spChg chg="mod">
          <ac:chgData name="Raso Andrea" userId="35234fb4-5e65-4a50-a07c-07e9f162eb34" providerId="ADAL" clId="{7A4CEDDD-319F-468A-8719-3A64377A3A8F}" dt="2024-11-14T13:21:52.748" v="142" actId="1038"/>
          <ac:spMkLst>
            <pc:docMk/>
            <pc:sldMk cId="646869080" sldId="367"/>
            <ac:spMk id="114" creationId="{FF899BDE-24CA-9831-0A3A-AEDEB4E42509}"/>
          </ac:spMkLst>
        </pc:spChg>
        <pc:graphicFrameChg chg="mod">
          <ac:chgData name="Raso Andrea" userId="35234fb4-5e65-4a50-a07c-07e9f162eb34" providerId="ADAL" clId="{7A4CEDDD-319F-468A-8719-3A64377A3A8F}" dt="2024-11-14T12:34:17.679" v="70"/>
          <ac:graphicFrameMkLst>
            <pc:docMk/>
            <pc:sldMk cId="646869080" sldId="367"/>
            <ac:graphicFrameMk id="55" creationId="{C7115654-CFA2-AB99-05A5-7DB4EBB2E379}"/>
          </ac:graphicFrameMkLst>
        </pc:graphicFrameChg>
        <pc:picChg chg="mod">
          <ac:chgData name="Raso Andrea" userId="35234fb4-5e65-4a50-a07c-07e9f162eb34" providerId="ADAL" clId="{7A4CEDDD-319F-468A-8719-3A64377A3A8F}" dt="2024-11-14T12:33:28.436" v="60" actId="1038"/>
          <ac:picMkLst>
            <pc:docMk/>
            <pc:sldMk cId="646869080" sldId="367"/>
            <ac:picMk id="113" creationId="{5BD9A3F3-95BD-11F8-A1D3-F2904699C7FE}"/>
          </ac:picMkLst>
        </pc:picChg>
      </pc:sldChg>
    </pc:docChg>
  </pc:docChgLst>
  <pc:docChgLst>
    <pc:chgData name="Bernscherer Katharina" userId="7cc60d01-99b9-4177-90f6-b949ecd52be4" providerId="ADAL" clId="{98271EBA-AD00-4A89-8836-356567BC1AFB}"/>
    <pc:docChg chg="modNotesMaster">
      <pc:chgData name="Bernscherer Katharina" userId="7cc60d01-99b9-4177-90f6-b949ecd52be4" providerId="ADAL" clId="{98271EBA-AD00-4A89-8836-356567BC1AFB}" dt="2024-08-01T11:39:20.448" v="1"/>
      <pc:docMkLst>
        <pc:docMk/>
      </pc:docMkLst>
    </pc:docChg>
  </pc:docChgLst>
  <pc:docChgLst>
    <pc:chgData name="Raso Andrea" userId="35234fb4-5e65-4a50-a07c-07e9f162eb34" providerId="ADAL" clId="{61E25E28-52EB-44E4-9BA4-FB2225F859FB}"/>
    <pc:docChg chg="delSld modSld modMainMaster">
      <pc:chgData name="Raso Andrea" userId="35234fb4-5e65-4a50-a07c-07e9f162eb34" providerId="ADAL" clId="{61E25E28-52EB-44E4-9BA4-FB2225F859FB}" dt="2023-09-11T08:38:36.424" v="5" actId="6549"/>
      <pc:docMkLst>
        <pc:docMk/>
      </pc:docMkLst>
      <pc:sldChg chg="modSp mod">
        <pc:chgData name="Raso Andrea" userId="35234fb4-5e65-4a50-a07c-07e9f162eb34" providerId="ADAL" clId="{61E25E28-52EB-44E4-9BA4-FB2225F859FB}" dt="2023-07-25T11:41:28.419" v="3" actId="20577"/>
        <pc:sldMkLst>
          <pc:docMk/>
          <pc:sldMk cId="2927183695" sldId="256"/>
        </pc:sldMkLst>
        <pc:spChg chg="mod">
          <ac:chgData name="Raso Andrea" userId="35234fb4-5e65-4a50-a07c-07e9f162eb34" providerId="ADAL" clId="{61E25E28-52EB-44E4-9BA4-FB2225F859FB}" dt="2023-07-25T11:41:28.419" v="3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del">
        <pc:chgData name="Raso Andrea" userId="35234fb4-5e65-4a50-a07c-07e9f162eb34" providerId="ADAL" clId="{61E25E28-52EB-44E4-9BA4-FB2225F859FB}" dt="2023-07-19T07:42:42.456" v="0" actId="47"/>
        <pc:sldMkLst>
          <pc:docMk/>
          <pc:sldMk cId="1629089967" sldId="350"/>
        </pc:sldMkLst>
      </pc:sldChg>
    </pc:docChg>
  </pc:docChgLst>
  <pc:docChgLst>
    <pc:chgData name="Bernscherer Katharina" userId="7cc60d01-99b9-4177-90f6-b949ecd52be4" providerId="ADAL" clId="{D7C937FF-BC1E-456B-BDB5-205C6996BD57}"/>
    <pc:docChg chg="undo redo custSel addSld delSld modSld modMainMaster">
      <pc:chgData name="Bernscherer Katharina" userId="7cc60d01-99b9-4177-90f6-b949ecd52be4" providerId="ADAL" clId="{D7C937FF-BC1E-456B-BDB5-205C6996BD57}" dt="2023-06-27T09:16:40.601" v="77" actId="47"/>
      <pc:docMkLst>
        <pc:docMk/>
      </pc:docMkLst>
      <pc:sldChg chg="del">
        <pc:chgData name="Bernscherer Katharina" userId="7cc60d01-99b9-4177-90f6-b949ecd52be4" providerId="ADAL" clId="{D7C937FF-BC1E-456B-BDB5-205C6996BD57}" dt="2023-06-27T09:15:08.822" v="56" actId="47"/>
        <pc:sldMkLst>
          <pc:docMk/>
          <pc:sldMk cId="3531021799" sldId="288"/>
        </pc:sldMkLst>
      </pc:sldChg>
      <pc:sldChg chg="del">
        <pc:chgData name="Bernscherer Katharina" userId="7cc60d01-99b9-4177-90f6-b949ecd52be4" providerId="ADAL" clId="{D7C937FF-BC1E-456B-BDB5-205C6996BD57}" dt="2023-06-27T09:15:42.968" v="63" actId="47"/>
        <pc:sldMkLst>
          <pc:docMk/>
          <pc:sldMk cId="2984227842" sldId="304"/>
        </pc:sldMkLst>
      </pc:sldChg>
      <pc:sldChg chg="add del">
        <pc:chgData name="Bernscherer Katharina" userId="7cc60d01-99b9-4177-90f6-b949ecd52be4" providerId="ADAL" clId="{D7C937FF-BC1E-456B-BDB5-205C6996BD57}" dt="2023-06-27T09:15:41.135" v="62" actId="47"/>
        <pc:sldMkLst>
          <pc:docMk/>
          <pc:sldMk cId="2932193521" sldId="319"/>
        </pc:sldMkLst>
      </pc:sldChg>
      <pc:sldChg chg="del">
        <pc:chgData name="Bernscherer Katharina" userId="7cc60d01-99b9-4177-90f6-b949ecd52be4" providerId="ADAL" clId="{D7C937FF-BC1E-456B-BDB5-205C6996BD57}" dt="2023-06-27T09:15:45.184" v="64" actId="47"/>
        <pc:sldMkLst>
          <pc:docMk/>
          <pc:sldMk cId="308704663" sldId="320"/>
        </pc:sldMkLst>
      </pc:sldChg>
      <pc:sldChg chg="del">
        <pc:chgData name="Bernscherer Katharina" userId="7cc60d01-99b9-4177-90f6-b949ecd52be4" providerId="ADAL" clId="{D7C937FF-BC1E-456B-BDB5-205C6996BD57}" dt="2023-06-27T09:15:08.537" v="55" actId="47"/>
        <pc:sldMkLst>
          <pc:docMk/>
          <pc:sldMk cId="1397346490" sldId="321"/>
        </pc:sldMkLst>
      </pc:sldChg>
      <pc:sldChg chg="del">
        <pc:chgData name="Bernscherer Katharina" userId="7cc60d01-99b9-4177-90f6-b949ecd52be4" providerId="ADAL" clId="{D7C937FF-BC1E-456B-BDB5-205C6996BD57}" dt="2023-06-27T09:15:08.221" v="54" actId="47"/>
        <pc:sldMkLst>
          <pc:docMk/>
          <pc:sldMk cId="3548941852" sldId="325"/>
        </pc:sldMkLst>
      </pc:sldChg>
      <pc:sldChg chg="del">
        <pc:chgData name="Bernscherer Katharina" userId="7cc60d01-99b9-4177-90f6-b949ecd52be4" providerId="ADAL" clId="{D7C937FF-BC1E-456B-BDB5-205C6996BD57}" dt="2023-06-27T09:15:09.107" v="57" actId="47"/>
        <pc:sldMkLst>
          <pc:docMk/>
          <pc:sldMk cId="1119625627" sldId="327"/>
        </pc:sldMkLst>
      </pc:sldChg>
      <pc:sldChg chg="del">
        <pc:chgData name="Bernscherer Katharina" userId="7cc60d01-99b9-4177-90f6-b949ecd52be4" providerId="ADAL" clId="{D7C937FF-BC1E-456B-BDB5-205C6996BD57}" dt="2023-06-27T09:16:40.601" v="77" actId="47"/>
        <pc:sldMkLst>
          <pc:docMk/>
          <pc:sldMk cId="3751372679" sldId="347"/>
        </pc:sldMkLst>
      </pc:sldChg>
      <pc:sldChg chg="addSp delSp modSp mod">
        <pc:chgData name="Bernscherer Katharina" userId="7cc60d01-99b9-4177-90f6-b949ecd52be4" providerId="ADAL" clId="{D7C937FF-BC1E-456B-BDB5-205C6996BD57}" dt="2023-06-27T09:16:33.082" v="76" actId="20577"/>
        <pc:sldMkLst>
          <pc:docMk/>
          <pc:sldMk cId="1629089967" sldId="350"/>
        </pc:sldMkLst>
        <pc:spChg chg="mod">
          <ac:chgData name="Bernscherer Katharina" userId="7cc60d01-99b9-4177-90f6-b949ecd52be4" providerId="ADAL" clId="{D7C937FF-BC1E-456B-BDB5-205C6996BD57}" dt="2023-06-27T09:15:53.035" v="65"/>
          <ac:spMkLst>
            <pc:docMk/>
            <pc:sldMk cId="1629089967" sldId="350"/>
            <ac:spMk id="2" creationId="{BADB1C79-C951-4548-A164-7CE8C98721FB}"/>
          </ac:spMkLst>
        </pc:spChg>
        <pc:spChg chg="del">
          <ac:chgData name="Bernscherer Katharina" userId="7cc60d01-99b9-4177-90f6-b949ecd52be4" providerId="ADAL" clId="{D7C937FF-BC1E-456B-BDB5-205C6996BD57}" dt="2023-06-27T09:15:56.626" v="66" actId="478"/>
          <ac:spMkLst>
            <pc:docMk/>
            <pc:sldMk cId="1629089967" sldId="350"/>
            <ac:spMk id="3" creationId="{070C7EFD-AA96-4C0E-8916-B304EF2B986B}"/>
          </ac:spMkLst>
        </pc:spChg>
        <pc:spChg chg="del">
          <ac:chgData name="Bernscherer Katharina" userId="7cc60d01-99b9-4177-90f6-b949ecd52be4" providerId="ADAL" clId="{D7C937FF-BC1E-456B-BDB5-205C6996BD57}" dt="2023-06-27T09:16:11.902" v="68" actId="478"/>
          <ac:spMkLst>
            <pc:docMk/>
            <pc:sldMk cId="1629089967" sldId="350"/>
            <ac:spMk id="4" creationId="{E0725962-77B0-42DC-B8A8-B1CC3C7B483D}"/>
          </ac:spMkLst>
        </pc:spChg>
        <pc:spChg chg="add del mod topLvl">
          <ac:chgData name="Bernscherer Katharina" userId="7cc60d01-99b9-4177-90f6-b949ecd52be4" providerId="ADAL" clId="{D7C937FF-BC1E-456B-BDB5-205C6996BD57}" dt="2023-06-27T09:16:33.082" v="76" actId="20577"/>
          <ac:spMkLst>
            <pc:docMk/>
            <pc:sldMk cId="1629089967" sldId="350"/>
            <ac:spMk id="6" creationId="{CEC0B734-A19B-4129-B890-599E61182568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8" creationId="{FE65FB3A-0518-E550-7B4A-B8978AD697BA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9" creationId="{12CB50C0-F7BA-5F81-8C89-3C2EE62750EC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2" creationId="{428E5F1F-4CFA-FDFE-E7F4-F9D8EBFC40D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5" creationId="{2CDB2254-05A5-1A38-0945-A4FB26294C5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8" creationId="{ED2D4655-5FA0-C07B-0A65-2F179839A912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1" creationId="{3A25467D-8E6A-8C27-AF08-9C7113830EFF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2" creationId="{ACCBD5B2-A3CA-861E-9A9A-A1F85E6E7ED7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3" creationId="{CE03E26E-4E57-0FEB-7A0B-770C7B981A4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6" creationId="{78F956C3-E132-BA85-8CF9-AEF837F9C3F5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9" creationId="{9B81E191-1EF6-EE1C-3997-1EB207F04B28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32" creationId="{F207F204-8DC9-90F2-8CB5-CA13176403A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35" creationId="{4F6A031B-2045-7B31-9E0A-FBD11FF9B36B}"/>
          </ac:spMkLst>
        </pc:spChg>
        <pc:grpChg chg="add del mod">
          <ac:chgData name="Bernscherer Katharina" userId="7cc60d01-99b9-4177-90f6-b949ecd52be4" providerId="ADAL" clId="{D7C937FF-BC1E-456B-BDB5-205C6996BD57}" dt="2023-06-27T09:16:26.258" v="72" actId="478"/>
          <ac:grpSpMkLst>
            <pc:docMk/>
            <pc:sldMk cId="1629089967" sldId="350"/>
            <ac:grpSpMk id="5" creationId="{00E6455F-DB70-4066-9D2B-6E982C3A34BC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0" creationId="{507E2DDB-4DB1-386A-F8CA-C27EE7832BE8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3" creationId="{EC31D600-C357-15CC-9CB5-A2A47023AD55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6" creationId="{4DF2ED74-15AB-7175-340B-188953977091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9" creationId="{FE5408C5-F6FD-8F70-4A99-5C148596334A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24" creationId="{2E937212-02DB-8F83-8038-5277D3F9CA44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27" creationId="{620CDB9A-001B-5E9F-B2F2-B0640CA77867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30" creationId="{C05742CF-DAD8-4212-3FAF-8B4719BA8A19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33" creationId="{0A179028-F490-C789-39A3-FC8C5A3D0A91}"/>
          </ac:grpSpMkLst>
        </pc:grpChg>
        <pc:picChg chg="mod topLvl">
          <ac:chgData name="Bernscherer Katharina" userId="7cc60d01-99b9-4177-90f6-b949ecd52be4" providerId="ADAL" clId="{D7C937FF-BC1E-456B-BDB5-205C6996BD57}" dt="2023-06-27T09:16:26.258" v="72" actId="478"/>
          <ac:picMkLst>
            <pc:docMk/>
            <pc:sldMk cId="1629089967" sldId="350"/>
            <ac:picMk id="7" creationId="{81FA3CFD-7F05-451F-A206-162F736C74F2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1" creationId="{8388ACF4-C85E-3AEF-C5B5-B0F4171EE287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4" creationId="{24F949DD-0061-722D-C480-C4537FE83D43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7" creationId="{A1888FAF-ED9C-569F-49F9-5332812165DD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0" creationId="{F0F9A588-564A-DB31-7484-DB166A9E1982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5" creationId="{58A088A1-FD04-B443-6E2E-C000EA1921F3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8" creationId="{6DC1D28D-CC0A-2CCD-A241-FDC95DF4D8AB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31" creationId="{495300E3-99D0-9790-9FA5-8CD7C79ADCCB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34" creationId="{AD1200CB-1538-D558-A055-721D2677BC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7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600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64F10-A9AA-4F90-85A4-5DB260E18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40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64F10-A9AA-4F90-85A4-5DB260E1873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50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64F10-A9AA-4F90-85A4-5DB260E1873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738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awsibw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awsibw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aws.ibw.at/" TargetMode="External"/><Relationship Id="rId11" Type="http://schemas.openxmlformats.org/officeDocument/2006/relationships/image" Target="../media/image3.jpg"/><Relationship Id="rId5" Type="http://schemas.openxmlformats.org/officeDocument/2006/relationships/image" Target="../media/image8.png"/><Relationship Id="rId10" Type="http://schemas.openxmlformats.org/officeDocument/2006/relationships/hyperlink" Target="instragram.com/awsibw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C011D-B115-46CE-96EF-7A3663BD6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19820"/>
            <a:ext cx="8395200" cy="1782123"/>
          </a:xfrm>
          <a:solidFill>
            <a:schemeClr val="bg1"/>
          </a:solidFill>
          <a:effectLst/>
        </p:spPr>
        <p:txBody>
          <a:bodyPr anchor="ctr">
            <a:normAutofit/>
          </a:bodyPr>
          <a:lstStyle>
            <a:lvl1pPr marL="720725" indent="0" algn="l">
              <a:lnSpc>
                <a:spcPct val="80000"/>
              </a:lnSpc>
              <a:defRPr sz="4800" b="1">
                <a:solidFill>
                  <a:srgbClr val="D2232B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82BF2A-1590-4545-A120-E9F04B3B35AB}"/>
              </a:ext>
            </a:extLst>
          </p:cNvPr>
          <p:cNvSpPr/>
          <p:nvPr userDrawn="1"/>
        </p:nvSpPr>
        <p:spPr>
          <a:xfrm>
            <a:off x="-1" y="0"/>
            <a:ext cx="570451" cy="1170616"/>
          </a:xfrm>
          <a:prstGeom prst="rect">
            <a:avLst/>
          </a:prstGeom>
          <a:solidFill>
            <a:srgbClr val="D2232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800" b="1" dirty="0"/>
              <a:t>SEK 1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80BAC6-0C16-4599-992D-CF6DFCCBAB5B}"/>
              </a:ext>
            </a:extLst>
          </p:cNvPr>
          <p:cNvGrpSpPr/>
          <p:nvPr userDrawn="1"/>
        </p:nvGrpSpPr>
        <p:grpSpPr>
          <a:xfrm>
            <a:off x="-1" y="1167483"/>
            <a:ext cx="8393229" cy="352337"/>
            <a:chOff x="0" y="1982794"/>
            <a:chExt cx="8405769" cy="352338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4465966-21E6-49D4-9F01-2D0696BA35E3}"/>
                </a:ext>
              </a:extLst>
            </p:cNvPr>
            <p:cNvSpPr/>
            <p:nvPr/>
          </p:nvSpPr>
          <p:spPr>
            <a:xfrm>
              <a:off x="0" y="1982794"/>
              <a:ext cx="8405769" cy="352338"/>
            </a:xfrm>
            <a:prstGeom prst="rect">
              <a:avLst/>
            </a:prstGeom>
            <a:solidFill>
              <a:srgbClr val="536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725"/>
              <a:r>
                <a:rPr lang="de-AT" b="1" cap="all" spc="100" baseline="0" dirty="0"/>
                <a:t>Beruf &amp; Bildung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65005B6-525A-4373-86C0-B03313BA557E}"/>
                </a:ext>
              </a:extLst>
            </p:cNvPr>
            <p:cNvSpPr txBox="1"/>
            <p:nvPr/>
          </p:nvSpPr>
          <p:spPr>
            <a:xfrm>
              <a:off x="7572543" y="2011291"/>
              <a:ext cx="776692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chemeClr val="bg1"/>
                  </a:solidFill>
                </a:rPr>
                <a:t>12/2024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07F72E4-CDC1-4EC3-917C-A1E115D38332}"/>
              </a:ext>
            </a:extLst>
          </p:cNvPr>
          <p:cNvGrpSpPr/>
          <p:nvPr userDrawn="1"/>
        </p:nvGrpSpPr>
        <p:grpSpPr>
          <a:xfrm flipH="1">
            <a:off x="6437" y="4485829"/>
            <a:ext cx="12185563" cy="2372171"/>
            <a:chOff x="6437" y="4485829"/>
            <a:chExt cx="12185563" cy="237217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9377E56-F395-460D-A83A-B8981F375D02}"/>
                </a:ext>
              </a:extLst>
            </p:cNvPr>
            <p:cNvPicPr/>
            <p:nvPr userDrawn="1"/>
          </p:nvPicPr>
          <p:blipFill rotWithShape="1">
            <a:blip r:embed="rId2">
              <a:clrChange>
                <a:clrFrom>
                  <a:srgbClr val="F6F9F9"/>
                </a:clrFrom>
                <a:clrTo>
                  <a:srgbClr val="F6F9F9">
                    <a:alpha val="0"/>
                  </a:srgbClr>
                </a:clrTo>
              </a:clrChange>
            </a:blip>
            <a:srcRect l="868" r="-72" b="41705"/>
            <a:stretch/>
          </p:blipFill>
          <p:spPr bwMode="auto">
            <a:xfrm>
              <a:off x="6437" y="4485829"/>
              <a:ext cx="12185563" cy="161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10F3E37-434A-44DF-8EED-1BC5FB68A63A}"/>
                </a:ext>
              </a:extLst>
            </p:cNvPr>
            <p:cNvSpPr/>
            <p:nvPr userDrawn="1"/>
          </p:nvSpPr>
          <p:spPr>
            <a:xfrm>
              <a:off x="8246378" y="5533901"/>
              <a:ext cx="3930796" cy="1324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AF4EAB6-8CAF-4168-83DB-C08172DE243E}"/>
                </a:ext>
              </a:extLst>
            </p:cNvPr>
            <p:cNvSpPr/>
            <p:nvPr userDrawn="1"/>
          </p:nvSpPr>
          <p:spPr>
            <a:xfrm>
              <a:off x="6437" y="6070749"/>
              <a:ext cx="12177174" cy="78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389828D-27C2-4F0A-A5FC-36D08C46EC41}"/>
                </a:ext>
              </a:extLst>
            </p:cNvPr>
            <p:cNvSpPr/>
            <p:nvPr userDrawn="1"/>
          </p:nvSpPr>
          <p:spPr>
            <a:xfrm>
              <a:off x="8094492" y="5829597"/>
              <a:ext cx="223026" cy="302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0" name="Grafik 9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C352B818-5267-6D0A-112F-ACD026337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3" y="5573461"/>
            <a:ext cx="3820299" cy="1019558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B90A709-3EE8-C1A4-422D-8658698B3683}"/>
              </a:ext>
            </a:extLst>
          </p:cNvPr>
          <p:cNvGrpSpPr/>
          <p:nvPr userDrawn="1"/>
        </p:nvGrpSpPr>
        <p:grpSpPr>
          <a:xfrm>
            <a:off x="7472955" y="6033149"/>
            <a:ext cx="4490772" cy="605010"/>
            <a:chOff x="7472955" y="6033149"/>
            <a:chExt cx="4490772" cy="605010"/>
          </a:xfrm>
        </p:grpSpPr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89AEC59D-CCD2-4F17-16CA-C4ADFB1A43F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94439" y="6033149"/>
              <a:ext cx="2569288" cy="271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800" spc="0" baseline="0" dirty="0">
                  <a:solidFill>
                    <a:schemeClr val="tx1"/>
                  </a:solidFill>
                  <a:latin typeface="Corbel" panose="020B0503020204020204" pitchFamily="34" charset="0"/>
                </a:rPr>
                <a:t>Mit freundlicher Unterstützung unseres Projektpartners</a:t>
              </a:r>
            </a:p>
          </p:txBody>
        </p:sp>
        <p:pic>
          <p:nvPicPr>
            <p:cNvPr id="13" name="Grafik 1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A29BF3D9-636C-3636-E8BB-C2A80E75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940" y="6357359"/>
              <a:ext cx="904445" cy="280800"/>
            </a:xfrm>
            <a:prstGeom prst="rect">
              <a:avLst/>
            </a:prstGeom>
          </p:spPr>
        </p:pic>
        <p:pic>
          <p:nvPicPr>
            <p:cNvPr id="14" name="Grafik 13" descr="Ein Bild, das Text, Schrift, Grafiken, Screenshot enthält.&#10;&#10;Automatisch generierte Beschreibung">
              <a:extLst>
                <a:ext uri="{FF2B5EF4-FFF2-40B4-BE49-F238E27FC236}">
                  <a16:creationId xmlns:a16="http://schemas.microsoft.com/office/drawing/2014/main" id="{1D06A01F-B410-1AFD-5395-37F480B78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387" y="6318742"/>
              <a:ext cx="1022881" cy="318730"/>
            </a:xfrm>
            <a:prstGeom prst="rect">
              <a:avLst/>
            </a:prstGeom>
          </p:spPr>
        </p:pic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A312801E-6B52-D09C-567D-B2E87EB742B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72955" y="6033149"/>
              <a:ext cx="830574" cy="271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800" spc="0" baseline="0" dirty="0">
                  <a:solidFill>
                    <a:schemeClr val="tx1"/>
                  </a:solidFill>
                  <a:latin typeface="Corbel" panose="020B0503020204020204" pitchFamily="34" charset="0"/>
                </a:rPr>
                <a:t>Ein Projekt 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70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E1B1-AEF3-4F82-AC93-58953CF3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EA538F-0D3B-4979-8BD0-60DAFA23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75241-A412-4105-B6F1-86EC2D50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29.11.2024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CF5A72-D18D-48D1-A376-8C79205E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8DD077-819D-4A4B-8B8B-8446652B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06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653AAC-E53F-4349-94D5-23635F1F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FCEAD2-DABF-491A-BBA9-5F4CFEF9F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4A179-8B46-4F55-B806-FC4BA6AB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29.11.2024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1234C8-71B7-486D-896F-97F1BDF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B492B-B643-4793-997B-F3551E19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069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E66503BD-84A8-4E73-A36B-78C524FE386A}"/>
              </a:ext>
            </a:extLst>
          </p:cNvPr>
          <p:cNvSpPr/>
          <p:nvPr userDrawn="1"/>
        </p:nvSpPr>
        <p:spPr>
          <a:xfrm>
            <a:off x="0" y="-23649"/>
            <a:ext cx="12192000" cy="1152000"/>
          </a:xfrm>
          <a:prstGeom prst="flowChartProcess">
            <a:avLst/>
          </a:prstGeom>
          <a:solidFill>
            <a:srgbClr val="2F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19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75A33-D324-49B6-91F0-48E73E6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7" y="54837"/>
            <a:ext cx="11204155" cy="10064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0FA13-F3CC-4444-93B8-DFA12EDF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7" y="1564395"/>
            <a:ext cx="11204155" cy="46125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5959FF-E3FA-4598-854E-93AA00BC8AE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25" y="6526747"/>
            <a:ext cx="590550" cy="22098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21746AD-D4E2-4886-8861-356AADC2F5B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2707" y="6518085"/>
            <a:ext cx="10980000" cy="2209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63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B6AE381-7826-46B5-8F2B-3051E35AE1D9}"/>
              </a:ext>
            </a:extLst>
          </p:cNvPr>
          <p:cNvSpPr/>
          <p:nvPr userDrawn="1"/>
        </p:nvSpPr>
        <p:spPr bwMode="blackWhite">
          <a:xfrm>
            <a:off x="394099" y="1633794"/>
            <a:ext cx="9115661" cy="207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6193A-7BF9-4454-886A-BE4A1730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6816"/>
            <a:ext cx="8585282" cy="1563624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lang="de-AT" sz="3600" b="1" kern="12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5EF863-7FFF-4335-AB7D-2763D08BE336}"/>
              </a:ext>
            </a:extLst>
          </p:cNvPr>
          <p:cNvSpPr/>
          <p:nvPr userDrawn="1"/>
        </p:nvSpPr>
        <p:spPr>
          <a:xfrm>
            <a:off x="9509760" y="1633613"/>
            <a:ext cx="2288140" cy="207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A751B8F-46B2-4DFA-B994-07A12B422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200" y="2863682"/>
            <a:ext cx="1634152" cy="6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97378B0-54D3-415B-8F48-D9C9E5763323}"/>
              </a:ext>
            </a:extLst>
          </p:cNvPr>
          <p:cNvSpPr/>
          <p:nvPr userDrawn="1"/>
        </p:nvSpPr>
        <p:spPr bwMode="blackWhite">
          <a:xfrm>
            <a:off x="475447" y="802951"/>
            <a:ext cx="7219763" cy="4152435"/>
          </a:xfrm>
          <a:prstGeom prst="rect">
            <a:avLst/>
          </a:prstGeom>
          <a:solidFill>
            <a:srgbClr val="2F4F7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Arbeitsgemeinschaft Wirtschaft und Schule (AWS) ist ein Projekt am Institut für Bildungsforschung der Wirtschaft (ibw). Projektpartner sind die Wirtschaftskammer Österreich (WKÖ) und der Österreichische Sparkassenverband.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Projektleiter: Mag. Josef Wallner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Autorinnen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Katharina Bernscherer </a:t>
            </a:r>
            <a:r>
              <a:rPr lang="de-AT" sz="140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MSc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, Karina Schnabl </a:t>
            </a:r>
            <a:r>
              <a:rPr lang="de-AT" sz="140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MSc</a:t>
            </a:r>
            <a:endParaRPr lang="de-AT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Redaktion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Dr. Andrea Raso, Mag. Josef Wallner</a:t>
            </a: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Gestaltung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Dr. Andrea Raso</a:t>
            </a:r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3D0C953-9389-45E0-855C-7A7521BE1AA3}"/>
              </a:ext>
            </a:extLst>
          </p:cNvPr>
          <p:cNvGrpSpPr/>
          <p:nvPr userDrawn="1"/>
        </p:nvGrpSpPr>
        <p:grpSpPr>
          <a:xfrm>
            <a:off x="6437" y="4485829"/>
            <a:ext cx="12177174" cy="2372171"/>
            <a:chOff x="6437" y="4485829"/>
            <a:chExt cx="12177174" cy="237217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4B466F2-8524-41E9-9C2D-8EB144D5A46B}"/>
                </a:ext>
              </a:extLst>
            </p:cNvPr>
            <p:cNvPicPr/>
            <p:nvPr userDrawn="1"/>
          </p:nvPicPr>
          <p:blipFill rotWithShape="1">
            <a:blip r:embed="rId2">
              <a:clrChange>
                <a:clrFrom>
                  <a:srgbClr val="F6F9F9"/>
                </a:clrFrom>
                <a:clrTo>
                  <a:srgbClr val="F6F9F9">
                    <a:alpha val="0"/>
                  </a:srgbClr>
                </a:clrTo>
              </a:clrChange>
            </a:blip>
            <a:srcRect l="869" r="36440" b="41705"/>
            <a:stretch/>
          </p:blipFill>
          <p:spPr bwMode="auto">
            <a:xfrm>
              <a:off x="6437" y="4485829"/>
              <a:ext cx="12177173" cy="161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9F9714C-E515-4E59-839F-5507F0C83328}"/>
                </a:ext>
              </a:extLst>
            </p:cNvPr>
            <p:cNvSpPr/>
            <p:nvPr userDrawn="1"/>
          </p:nvSpPr>
          <p:spPr>
            <a:xfrm>
              <a:off x="6437" y="6070749"/>
              <a:ext cx="12177174" cy="78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81E7A7F8-251A-482D-8745-AA55D66DB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877" t="20970" r="31232" b="42523"/>
          <a:stretch/>
        </p:blipFill>
        <p:spPr>
          <a:xfrm>
            <a:off x="8351711" y="1883964"/>
            <a:ext cx="906036" cy="90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8F3792E-09F1-4505-83A8-5AE5A029A7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5942" y="2960673"/>
            <a:ext cx="897575" cy="90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7EAF4B3-46E5-4BB3-8B9A-A4F1CC4F8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398" b="9461"/>
          <a:stretch/>
        </p:blipFill>
        <p:spPr>
          <a:xfrm>
            <a:off x="8366276" y="807256"/>
            <a:ext cx="876907" cy="9000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4C05C40A-4F15-4336-9A8C-81649CBE7DAB}"/>
              </a:ext>
            </a:extLst>
          </p:cNvPr>
          <p:cNvSpPr txBox="1"/>
          <p:nvPr userDrawn="1"/>
        </p:nvSpPr>
        <p:spPr>
          <a:xfrm>
            <a:off x="9317298" y="1026424"/>
            <a:ext cx="17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chemeClr val="accent6"/>
                </a:solidFill>
              </a:rPr>
              <a:t>AWS.ibw.at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94CB3F7-C71A-49E3-B5F5-B92B16FDD8A3}"/>
              </a:ext>
            </a:extLst>
          </p:cNvPr>
          <p:cNvSpPr txBox="1"/>
          <p:nvPr userDrawn="1"/>
        </p:nvSpPr>
        <p:spPr>
          <a:xfrm>
            <a:off x="9317298" y="1988645"/>
            <a:ext cx="2157963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2400" b="0" dirty="0">
                <a:solidFill>
                  <a:schemeClr val="accent6"/>
                </a:solidFill>
              </a:rPr>
              <a:t>facebook.com/</a:t>
            </a:r>
            <a:br>
              <a:rPr lang="de-AT" sz="2400" b="0" dirty="0">
                <a:solidFill>
                  <a:schemeClr val="accent6"/>
                </a:solidFill>
              </a:rPr>
            </a:br>
            <a:r>
              <a:rPr lang="de-AT" sz="2400" b="1" dirty="0" err="1">
                <a:solidFill>
                  <a:schemeClr val="accent6"/>
                </a:solidFill>
              </a:rPr>
              <a:t>AWSibw</a:t>
            </a:r>
            <a:endParaRPr lang="de-AT" sz="2400" b="1" dirty="0">
              <a:solidFill>
                <a:schemeClr val="accent6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98BBA28-CC86-496E-9DAF-35C7B3516147}"/>
              </a:ext>
            </a:extLst>
          </p:cNvPr>
          <p:cNvSpPr txBox="1"/>
          <p:nvPr userDrawn="1"/>
        </p:nvSpPr>
        <p:spPr>
          <a:xfrm>
            <a:off x="9317298" y="3065354"/>
            <a:ext cx="1959191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2400" b="0" dirty="0">
                <a:solidFill>
                  <a:schemeClr val="accent6"/>
                </a:solidFill>
              </a:rPr>
              <a:t>youtube.com/</a:t>
            </a:r>
            <a:br>
              <a:rPr lang="de-AT" sz="2400" b="0" dirty="0">
                <a:solidFill>
                  <a:schemeClr val="accent6"/>
                </a:solidFill>
              </a:rPr>
            </a:br>
            <a:r>
              <a:rPr lang="de-AT" sz="2400" b="1" dirty="0" err="1">
                <a:solidFill>
                  <a:schemeClr val="accent6"/>
                </a:solidFill>
              </a:rPr>
              <a:t>AWSibw</a:t>
            </a:r>
            <a:endParaRPr lang="de-AT" sz="2400" b="1" dirty="0">
              <a:solidFill>
                <a:schemeClr val="accent6"/>
              </a:solidFill>
            </a:endParaRPr>
          </a:p>
        </p:txBody>
      </p:sp>
      <p:sp>
        <p:nvSpPr>
          <p:cNvPr id="2" name="Rechteck 1">
            <a:hlinkClick r:id="rId6"/>
            <a:extLst>
              <a:ext uri="{FF2B5EF4-FFF2-40B4-BE49-F238E27FC236}">
                <a16:creationId xmlns:a16="http://schemas.microsoft.com/office/drawing/2014/main" id="{241B590E-3D49-406C-9882-BAF69EF9E596}"/>
              </a:ext>
            </a:extLst>
          </p:cNvPr>
          <p:cNvSpPr/>
          <p:nvPr userDrawn="1"/>
        </p:nvSpPr>
        <p:spPr>
          <a:xfrm>
            <a:off x="8351711" y="802952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>
            <a:hlinkClick r:id="rId7"/>
            <a:extLst>
              <a:ext uri="{FF2B5EF4-FFF2-40B4-BE49-F238E27FC236}">
                <a16:creationId xmlns:a16="http://schemas.microsoft.com/office/drawing/2014/main" id="{CF5A6128-BD4A-4922-A5AD-878352D0ED22}"/>
              </a:ext>
            </a:extLst>
          </p:cNvPr>
          <p:cNvSpPr/>
          <p:nvPr userDrawn="1"/>
        </p:nvSpPr>
        <p:spPr>
          <a:xfrm>
            <a:off x="8386770" y="1882852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hlinkClick r:id="rId8"/>
            <a:extLst>
              <a:ext uri="{FF2B5EF4-FFF2-40B4-BE49-F238E27FC236}">
                <a16:creationId xmlns:a16="http://schemas.microsoft.com/office/drawing/2014/main" id="{9A99680F-B7B6-4B36-8D89-6A45463F9496}"/>
              </a:ext>
            </a:extLst>
          </p:cNvPr>
          <p:cNvSpPr/>
          <p:nvPr userDrawn="1"/>
        </p:nvSpPr>
        <p:spPr>
          <a:xfrm>
            <a:off x="8360260" y="2968427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2C4CCB-260D-4A28-9CF2-8042A3EFE6D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6" y="4058439"/>
            <a:ext cx="900000" cy="900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ED906F9-1361-4A6A-980C-A01A2E5B5C33}"/>
              </a:ext>
            </a:extLst>
          </p:cNvPr>
          <p:cNvSpPr txBox="1"/>
          <p:nvPr userDrawn="1"/>
        </p:nvSpPr>
        <p:spPr>
          <a:xfrm>
            <a:off x="9317298" y="4180081"/>
            <a:ext cx="2295821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>
              <a:lnSpc>
                <a:spcPct val="80000"/>
              </a:lnSpc>
            </a:pPr>
            <a:r>
              <a:rPr lang="de-AT" sz="2400" b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instragram.com/</a:t>
            </a:r>
            <a:br>
              <a:rPr lang="de-AT" sz="2400" b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de-AT" sz="2400" b="1" kern="120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AWSibw</a:t>
            </a:r>
            <a:endParaRPr lang="de-AT" sz="2400" b="1" kern="1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hteck 39">
            <a:hlinkClick r:id="rId10"/>
            <a:extLst>
              <a:ext uri="{FF2B5EF4-FFF2-40B4-BE49-F238E27FC236}">
                <a16:creationId xmlns:a16="http://schemas.microsoft.com/office/drawing/2014/main" id="{7E390223-414F-4315-BB11-995F4BEFA79A}"/>
              </a:ext>
            </a:extLst>
          </p:cNvPr>
          <p:cNvSpPr/>
          <p:nvPr userDrawn="1"/>
        </p:nvSpPr>
        <p:spPr>
          <a:xfrm>
            <a:off x="8361605" y="4059097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5DC8DC-349B-F809-98C6-7DCD66BD3E25}"/>
              </a:ext>
            </a:extLst>
          </p:cNvPr>
          <p:cNvGrpSpPr/>
          <p:nvPr userDrawn="1"/>
        </p:nvGrpSpPr>
        <p:grpSpPr>
          <a:xfrm>
            <a:off x="396299" y="6033149"/>
            <a:ext cx="4490772" cy="605010"/>
            <a:chOff x="396299" y="6033149"/>
            <a:chExt cx="4490772" cy="605010"/>
          </a:xfrm>
        </p:grpSpPr>
        <p:sp>
          <p:nvSpPr>
            <p:cNvPr id="22" name="Titel 1">
              <a:extLst>
                <a:ext uri="{FF2B5EF4-FFF2-40B4-BE49-F238E27FC236}">
                  <a16:creationId xmlns:a16="http://schemas.microsoft.com/office/drawing/2014/main" id="{5C3730AA-6067-EA13-54D8-E2E068A432F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17783" y="6033149"/>
              <a:ext cx="2569288" cy="271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800" spc="0" baseline="0" dirty="0">
                  <a:solidFill>
                    <a:schemeClr val="tx1"/>
                  </a:solidFill>
                  <a:latin typeface="Corbel" panose="020B0503020204020204" pitchFamily="34" charset="0"/>
                </a:rPr>
                <a:t>Mit freundlicher Unterstützung unseres Projektpartners</a:t>
              </a:r>
            </a:p>
          </p:txBody>
        </p:sp>
        <p:pic>
          <p:nvPicPr>
            <p:cNvPr id="23" name="Grafik 2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CE8BCF61-3D4E-BEDA-21AF-E55519A5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84" y="6357359"/>
              <a:ext cx="904445" cy="280800"/>
            </a:xfrm>
            <a:prstGeom prst="rect">
              <a:avLst/>
            </a:prstGeom>
          </p:spPr>
        </p:pic>
        <p:pic>
          <p:nvPicPr>
            <p:cNvPr id="24" name="Grafik 23" descr="Ein Bild, das Text, Schrift, Grafiken, Screenshot enthält.&#10;&#10;Automatisch generierte Beschreibung">
              <a:extLst>
                <a:ext uri="{FF2B5EF4-FFF2-40B4-BE49-F238E27FC236}">
                  <a16:creationId xmlns:a16="http://schemas.microsoft.com/office/drawing/2014/main" id="{334D6BD7-19FC-65C7-4F9B-9BACAD595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31" y="6318742"/>
              <a:ext cx="1022881" cy="318730"/>
            </a:xfrm>
            <a:prstGeom prst="rect">
              <a:avLst/>
            </a:prstGeom>
          </p:spPr>
        </p:pic>
        <p:sp>
          <p:nvSpPr>
            <p:cNvPr id="25" name="Titel 1">
              <a:extLst>
                <a:ext uri="{FF2B5EF4-FFF2-40B4-BE49-F238E27FC236}">
                  <a16:creationId xmlns:a16="http://schemas.microsoft.com/office/drawing/2014/main" id="{EAA73A38-67A2-FFB6-EC72-EE1D2DF0F38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6299" y="6033149"/>
              <a:ext cx="830574" cy="271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800" spc="0" baseline="0" dirty="0">
                  <a:solidFill>
                    <a:schemeClr val="tx1"/>
                  </a:solidFill>
                  <a:latin typeface="Corbel" panose="020B0503020204020204" pitchFamily="34" charset="0"/>
                </a:rPr>
                <a:t>Ein Projekt am</a:t>
              </a:r>
            </a:p>
          </p:txBody>
        </p:sp>
      </p:grpSp>
      <p:pic>
        <p:nvPicPr>
          <p:cNvPr id="26" name="Grafik 25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01E97F96-6CEA-9161-3158-7E2EAC694F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78" y="5942932"/>
            <a:ext cx="2665474" cy="7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8469371-6E8B-4CE7-95AC-59DD56992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0E7C4-519F-4FF8-9E97-6FB1648D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993F1-D84A-4185-B57E-E0D7D410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6A98B0-09F4-4D52-AA72-F7D4ED346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3040E9-7E85-4C1D-AFB4-691C62AA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0772-E5B1-43F7-8DE5-4DD7945F9001}" type="datetimeFigureOut">
              <a:rPr lang="de-AT" smtClean="0"/>
              <a:t>29.11.2024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607B63-152D-47A3-B31A-F155BB00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FF2581-B584-4CF0-A3D0-05247F80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98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2D97D-DE05-4621-AC51-08C9FD65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7104F9-33ED-49E4-A4B1-76B725DF5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D5A9AE-FD27-4E1F-BF6D-4FEC26D4E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A9D32A-6884-4828-BA82-DE333EBA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33350F-B1F9-4FCB-A56A-819F87081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715057-535D-436E-8442-835AF1BC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0772-E5B1-43F7-8DE5-4DD7945F9001}" type="datetimeFigureOut">
              <a:rPr lang="de-AT" smtClean="0"/>
              <a:t>29.11.2024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86FE55-1523-44D5-A20E-2500AB59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4F2A68A-55FB-42D1-B51F-EC5E0B0B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38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A258F-C72C-41E1-AB8A-85E2D73F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8C58E-0015-4EB4-9F32-3106B83C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8C2A14-6660-4DE9-88DB-517DB6B84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2FA18-BA92-4078-8119-7A56BD5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29.11.2024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FA33C7-204A-4880-AF35-A6FAF9A7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24FC2-8ACC-43D3-8909-9E1BF978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C5CDB-ED9B-4087-90F1-B4F709D1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08E5A3-4817-4781-A37B-213EB850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531966-AF1B-49F2-BDAB-2DCF8E02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6C10BB-C36D-4C50-A991-71DDA1C5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29.11.2024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AC29EB-C3BF-4AC6-9EC2-1884C055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24ED25-10AC-47F4-B38B-2845F58D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8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EECD63-1F2C-4C7D-B551-BC6CAEFB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4615B7-56EB-497C-93D6-5895F021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022B39-5FE1-4806-9FA4-5A0E0BF21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t>29.11.2024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01B6B-DF28-4CFE-9BD3-80742CB98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56ED42-9EE7-47E5-8EFA-48DA95666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3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  <p:sldLayoutId id="214748366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9B73355-6B1B-4860-9734-1520DC1A5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AT" dirty="0"/>
              <a:t>Berufsinfostand</a:t>
            </a:r>
            <a:br>
              <a:rPr lang="de-AT" dirty="0"/>
            </a:br>
            <a:r>
              <a:rPr lang="de-AT" sz="3200" b="0" dirty="0">
                <a:solidFill>
                  <a:srgbClr val="53656F"/>
                </a:solidFill>
              </a:rPr>
              <a:t>Gruppenpuzzle zum Thema Arbeitswelt</a:t>
            </a:r>
            <a:endParaRPr lang="de-AT" b="0" dirty="0">
              <a:solidFill>
                <a:srgbClr val="5365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elle 54">
            <a:extLst>
              <a:ext uri="{FF2B5EF4-FFF2-40B4-BE49-F238E27FC236}">
                <a16:creationId xmlns:a16="http://schemas.microsoft.com/office/drawing/2014/main" id="{C7115654-CFA2-AB99-05A5-7DB4EBB2E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30945"/>
              </p:ext>
            </p:extLst>
          </p:nvPr>
        </p:nvGraphicFramePr>
        <p:xfrm>
          <a:off x="428577" y="1392918"/>
          <a:ext cx="11334846" cy="4801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423">
                  <a:extLst>
                    <a:ext uri="{9D8B030D-6E8A-4147-A177-3AD203B41FA5}">
                      <a16:colId xmlns:a16="http://schemas.microsoft.com/office/drawing/2014/main" val="1695545822"/>
                    </a:ext>
                  </a:extLst>
                </a:gridCol>
                <a:gridCol w="5667423">
                  <a:extLst>
                    <a:ext uri="{9D8B030D-6E8A-4147-A177-3AD203B41FA5}">
                      <a16:colId xmlns:a16="http://schemas.microsoft.com/office/drawing/2014/main" val="1240493032"/>
                    </a:ext>
                  </a:extLst>
                </a:gridCol>
              </a:tblGrid>
              <a:tr h="4801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accent1"/>
                          </a:solidFill>
                        </a:rPr>
                        <a:t>Ausarbeitung in den Expert*innengruppen</a:t>
                      </a:r>
                      <a:endParaRPr lang="de-A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accent1"/>
                          </a:solidFill>
                        </a:rPr>
                        <a:t>Vorstellung der Berufe in den Präsentationsgruppen</a:t>
                      </a:r>
                      <a:endParaRPr lang="de-AT" b="1" dirty="0">
                        <a:solidFill>
                          <a:schemeClr val="accent1"/>
                        </a:solidFill>
                      </a:endParaRPr>
                    </a:p>
                    <a:p>
                      <a:endParaRPr lang="de-AT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27354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26D4494-D24D-D3B9-A3F4-2D321530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 der Methode </a:t>
            </a:r>
            <a:br>
              <a:rPr lang="de-AT" dirty="0"/>
            </a:br>
            <a:r>
              <a:rPr lang="de-AT" sz="1600" dirty="0"/>
              <a:t>am Beispiel von vier Gruppen</a:t>
            </a:r>
            <a:endParaRPr lang="de-AT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494D66E-290C-C172-9269-92CB4F9FB720}"/>
              </a:ext>
            </a:extLst>
          </p:cNvPr>
          <p:cNvSpPr/>
          <p:nvPr/>
        </p:nvSpPr>
        <p:spPr>
          <a:xfrm>
            <a:off x="1469949" y="2625977"/>
            <a:ext cx="1380392" cy="668215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Gruppe 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A305597-9F7C-5EC4-D3DE-79FA4DC6C7E8}"/>
              </a:ext>
            </a:extLst>
          </p:cNvPr>
          <p:cNvSpPr/>
          <p:nvPr/>
        </p:nvSpPr>
        <p:spPr>
          <a:xfrm>
            <a:off x="1581472" y="2134639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D690DD0-7CCA-0CB0-000A-552EE3600177}"/>
              </a:ext>
            </a:extLst>
          </p:cNvPr>
          <p:cNvSpPr/>
          <p:nvPr/>
        </p:nvSpPr>
        <p:spPr>
          <a:xfrm>
            <a:off x="2343472" y="2134639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75597C0-2095-DD91-A53F-45ED7BFB42F6}"/>
              </a:ext>
            </a:extLst>
          </p:cNvPr>
          <p:cNvSpPr/>
          <p:nvPr/>
        </p:nvSpPr>
        <p:spPr>
          <a:xfrm>
            <a:off x="1581472" y="3398669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1E357EC-AB1F-9178-0CAB-302275F18FAC}"/>
              </a:ext>
            </a:extLst>
          </p:cNvPr>
          <p:cNvSpPr/>
          <p:nvPr/>
        </p:nvSpPr>
        <p:spPr>
          <a:xfrm>
            <a:off x="2343472" y="3398669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23973D6-3880-24FA-E0A2-27F825913E5C}"/>
              </a:ext>
            </a:extLst>
          </p:cNvPr>
          <p:cNvSpPr/>
          <p:nvPr/>
        </p:nvSpPr>
        <p:spPr>
          <a:xfrm>
            <a:off x="3546618" y="2625977"/>
            <a:ext cx="1380392" cy="668215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Gruppe 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C99D1CF-FBF9-BC37-126A-6F907542AA0A}"/>
              </a:ext>
            </a:extLst>
          </p:cNvPr>
          <p:cNvSpPr/>
          <p:nvPr/>
        </p:nvSpPr>
        <p:spPr>
          <a:xfrm>
            <a:off x="3658141" y="2134639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6996CD6-0ED0-281C-A976-CD1EFF06D656}"/>
              </a:ext>
            </a:extLst>
          </p:cNvPr>
          <p:cNvSpPr/>
          <p:nvPr/>
        </p:nvSpPr>
        <p:spPr>
          <a:xfrm>
            <a:off x="4420141" y="2134639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2E52BFF-1ED3-8024-6683-1F8BFF7BC185}"/>
              </a:ext>
            </a:extLst>
          </p:cNvPr>
          <p:cNvSpPr/>
          <p:nvPr/>
        </p:nvSpPr>
        <p:spPr>
          <a:xfrm>
            <a:off x="3658141" y="3398669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06448E4-ADAF-C572-BEAC-C37D93367E02}"/>
              </a:ext>
            </a:extLst>
          </p:cNvPr>
          <p:cNvSpPr/>
          <p:nvPr/>
        </p:nvSpPr>
        <p:spPr>
          <a:xfrm>
            <a:off x="4420141" y="3398669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51B9C16-6E12-8885-3F79-124FFD7C0482}"/>
              </a:ext>
            </a:extLst>
          </p:cNvPr>
          <p:cNvSpPr/>
          <p:nvPr/>
        </p:nvSpPr>
        <p:spPr>
          <a:xfrm>
            <a:off x="1469949" y="4782117"/>
            <a:ext cx="1380392" cy="668215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Gruppe 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8CDD760-30CA-C7F6-CB06-D77A9A9178AD}"/>
              </a:ext>
            </a:extLst>
          </p:cNvPr>
          <p:cNvSpPr/>
          <p:nvPr/>
        </p:nvSpPr>
        <p:spPr>
          <a:xfrm>
            <a:off x="1581472" y="4290779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178EAA6-C174-ABF6-B9A0-107754C5C36C}"/>
              </a:ext>
            </a:extLst>
          </p:cNvPr>
          <p:cNvSpPr/>
          <p:nvPr/>
        </p:nvSpPr>
        <p:spPr>
          <a:xfrm>
            <a:off x="2343472" y="4290779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9FC2E50-426B-107F-2984-27DEDD1BE4BF}"/>
              </a:ext>
            </a:extLst>
          </p:cNvPr>
          <p:cNvSpPr/>
          <p:nvPr/>
        </p:nvSpPr>
        <p:spPr>
          <a:xfrm>
            <a:off x="1581472" y="5554809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DC52748-58BC-6FE3-CD1B-004D92B5DEB2}"/>
              </a:ext>
            </a:extLst>
          </p:cNvPr>
          <p:cNvSpPr/>
          <p:nvPr/>
        </p:nvSpPr>
        <p:spPr>
          <a:xfrm>
            <a:off x="2343472" y="5554809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B507503-BCA8-4275-DBC3-746328FA5FB5}"/>
              </a:ext>
            </a:extLst>
          </p:cNvPr>
          <p:cNvSpPr/>
          <p:nvPr/>
        </p:nvSpPr>
        <p:spPr>
          <a:xfrm>
            <a:off x="3546618" y="4782117"/>
            <a:ext cx="1380392" cy="668215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Gruppe 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1CA6A3D0-0F00-7BC1-98AC-43F262CC4192}"/>
              </a:ext>
            </a:extLst>
          </p:cNvPr>
          <p:cNvSpPr/>
          <p:nvPr/>
        </p:nvSpPr>
        <p:spPr>
          <a:xfrm>
            <a:off x="3658141" y="4290779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46E92C5-D707-8D2A-70A2-B754C2470FBC}"/>
              </a:ext>
            </a:extLst>
          </p:cNvPr>
          <p:cNvSpPr/>
          <p:nvPr/>
        </p:nvSpPr>
        <p:spPr>
          <a:xfrm>
            <a:off x="4420141" y="4290779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02F710A-30FD-8EDA-970C-74A81AEAD457}"/>
              </a:ext>
            </a:extLst>
          </p:cNvPr>
          <p:cNvSpPr/>
          <p:nvPr/>
        </p:nvSpPr>
        <p:spPr>
          <a:xfrm>
            <a:off x="3658141" y="5554809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9E8FC95-6D1D-42A4-E3EF-6A49C951B45E}"/>
              </a:ext>
            </a:extLst>
          </p:cNvPr>
          <p:cNvSpPr/>
          <p:nvPr/>
        </p:nvSpPr>
        <p:spPr>
          <a:xfrm>
            <a:off x="4420141" y="5554809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1F269565-3F97-5E63-51FB-FCE34AAD913B}"/>
              </a:ext>
            </a:extLst>
          </p:cNvPr>
          <p:cNvSpPr/>
          <p:nvPr/>
        </p:nvSpPr>
        <p:spPr>
          <a:xfrm rot="16200000">
            <a:off x="7012370" y="2314637"/>
            <a:ext cx="1187233" cy="668215"/>
          </a:xfrm>
          <a:custGeom>
            <a:avLst/>
            <a:gdLst>
              <a:gd name="connsiteX0" fmla="*/ 0 w 1187233"/>
              <a:gd name="connsiteY0" fmla="*/ 0 h 668215"/>
              <a:gd name="connsiteX1" fmla="*/ 605489 w 1187233"/>
              <a:gd name="connsiteY1" fmla="*/ 0 h 668215"/>
              <a:gd name="connsiteX2" fmla="*/ 1187233 w 1187233"/>
              <a:gd name="connsiteY2" fmla="*/ 0 h 668215"/>
              <a:gd name="connsiteX3" fmla="*/ 1187233 w 1187233"/>
              <a:gd name="connsiteY3" fmla="*/ 334108 h 668215"/>
              <a:gd name="connsiteX4" fmla="*/ 1187233 w 1187233"/>
              <a:gd name="connsiteY4" fmla="*/ 668215 h 668215"/>
              <a:gd name="connsiteX5" fmla="*/ 593617 w 1187233"/>
              <a:gd name="connsiteY5" fmla="*/ 668215 h 668215"/>
              <a:gd name="connsiteX6" fmla="*/ 0 w 1187233"/>
              <a:gd name="connsiteY6" fmla="*/ 668215 h 668215"/>
              <a:gd name="connsiteX7" fmla="*/ 0 w 1187233"/>
              <a:gd name="connsiteY7" fmla="*/ 347472 h 668215"/>
              <a:gd name="connsiteX8" fmla="*/ 0 w 1187233"/>
              <a:gd name="connsiteY8" fmla="*/ 0 h 6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233" h="668215" extrusionOk="0">
                <a:moveTo>
                  <a:pt x="0" y="0"/>
                </a:moveTo>
                <a:cubicBezTo>
                  <a:pt x="249232" y="-60881"/>
                  <a:pt x="477287" y="20669"/>
                  <a:pt x="605489" y="0"/>
                </a:cubicBezTo>
                <a:cubicBezTo>
                  <a:pt x="733691" y="-20669"/>
                  <a:pt x="1047587" y="56307"/>
                  <a:pt x="1187233" y="0"/>
                </a:cubicBezTo>
                <a:cubicBezTo>
                  <a:pt x="1201648" y="135744"/>
                  <a:pt x="1170860" y="243426"/>
                  <a:pt x="1187233" y="334108"/>
                </a:cubicBezTo>
                <a:cubicBezTo>
                  <a:pt x="1203606" y="424790"/>
                  <a:pt x="1150997" y="501251"/>
                  <a:pt x="1187233" y="668215"/>
                </a:cubicBezTo>
                <a:cubicBezTo>
                  <a:pt x="1003123" y="729935"/>
                  <a:pt x="739272" y="654626"/>
                  <a:pt x="593617" y="668215"/>
                </a:cubicBezTo>
                <a:cubicBezTo>
                  <a:pt x="447962" y="681804"/>
                  <a:pt x="237917" y="603678"/>
                  <a:pt x="0" y="668215"/>
                </a:cubicBezTo>
                <a:cubicBezTo>
                  <a:pt x="-38087" y="576195"/>
                  <a:pt x="12548" y="506273"/>
                  <a:pt x="0" y="347472"/>
                </a:cubicBezTo>
                <a:cubicBezTo>
                  <a:pt x="-12548" y="188671"/>
                  <a:pt x="23660" y="7393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26354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Plakat Gruppe A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B1B5F0B8-8436-78CD-4204-60ECD58BB036}"/>
              </a:ext>
            </a:extLst>
          </p:cNvPr>
          <p:cNvSpPr/>
          <p:nvPr/>
        </p:nvSpPr>
        <p:spPr>
          <a:xfrm>
            <a:off x="6749690" y="3048929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4B50D7CA-C48A-B66C-D368-67B644B1A3CB}"/>
              </a:ext>
            </a:extLst>
          </p:cNvPr>
          <p:cNvSpPr/>
          <p:nvPr/>
        </p:nvSpPr>
        <p:spPr>
          <a:xfrm>
            <a:off x="8055163" y="3048274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91BCA2E-69BC-5401-5C31-5E650400369B}"/>
              </a:ext>
            </a:extLst>
          </p:cNvPr>
          <p:cNvSpPr/>
          <p:nvPr/>
        </p:nvSpPr>
        <p:spPr>
          <a:xfrm>
            <a:off x="7154136" y="3380535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9F43D3F-1C35-A3AE-552F-9DCD09FF5596}"/>
              </a:ext>
            </a:extLst>
          </p:cNvPr>
          <p:cNvSpPr/>
          <p:nvPr/>
        </p:nvSpPr>
        <p:spPr>
          <a:xfrm>
            <a:off x="7650717" y="3379880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59F1470-9F99-34C3-9FB9-0A2C838520D1}"/>
              </a:ext>
            </a:extLst>
          </p:cNvPr>
          <p:cNvSpPr/>
          <p:nvPr/>
        </p:nvSpPr>
        <p:spPr>
          <a:xfrm rot="16200000">
            <a:off x="9785446" y="2314636"/>
            <a:ext cx="1187233" cy="668215"/>
          </a:xfrm>
          <a:custGeom>
            <a:avLst/>
            <a:gdLst>
              <a:gd name="connsiteX0" fmla="*/ 0 w 1187233"/>
              <a:gd name="connsiteY0" fmla="*/ 0 h 668215"/>
              <a:gd name="connsiteX1" fmla="*/ 605489 w 1187233"/>
              <a:gd name="connsiteY1" fmla="*/ 0 h 668215"/>
              <a:gd name="connsiteX2" fmla="*/ 1187233 w 1187233"/>
              <a:gd name="connsiteY2" fmla="*/ 0 h 668215"/>
              <a:gd name="connsiteX3" fmla="*/ 1187233 w 1187233"/>
              <a:gd name="connsiteY3" fmla="*/ 334108 h 668215"/>
              <a:gd name="connsiteX4" fmla="*/ 1187233 w 1187233"/>
              <a:gd name="connsiteY4" fmla="*/ 668215 h 668215"/>
              <a:gd name="connsiteX5" fmla="*/ 593617 w 1187233"/>
              <a:gd name="connsiteY5" fmla="*/ 668215 h 668215"/>
              <a:gd name="connsiteX6" fmla="*/ 0 w 1187233"/>
              <a:gd name="connsiteY6" fmla="*/ 668215 h 668215"/>
              <a:gd name="connsiteX7" fmla="*/ 0 w 1187233"/>
              <a:gd name="connsiteY7" fmla="*/ 347472 h 668215"/>
              <a:gd name="connsiteX8" fmla="*/ 0 w 1187233"/>
              <a:gd name="connsiteY8" fmla="*/ 0 h 6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233" h="668215" extrusionOk="0">
                <a:moveTo>
                  <a:pt x="0" y="0"/>
                </a:moveTo>
                <a:cubicBezTo>
                  <a:pt x="249232" y="-60881"/>
                  <a:pt x="477287" y="20669"/>
                  <a:pt x="605489" y="0"/>
                </a:cubicBezTo>
                <a:cubicBezTo>
                  <a:pt x="733691" y="-20669"/>
                  <a:pt x="1047587" y="56307"/>
                  <a:pt x="1187233" y="0"/>
                </a:cubicBezTo>
                <a:cubicBezTo>
                  <a:pt x="1201648" y="135744"/>
                  <a:pt x="1170860" y="243426"/>
                  <a:pt x="1187233" y="334108"/>
                </a:cubicBezTo>
                <a:cubicBezTo>
                  <a:pt x="1203606" y="424790"/>
                  <a:pt x="1150997" y="501251"/>
                  <a:pt x="1187233" y="668215"/>
                </a:cubicBezTo>
                <a:cubicBezTo>
                  <a:pt x="1003123" y="729935"/>
                  <a:pt x="739272" y="654626"/>
                  <a:pt x="593617" y="668215"/>
                </a:cubicBezTo>
                <a:cubicBezTo>
                  <a:pt x="447962" y="681804"/>
                  <a:pt x="237917" y="603678"/>
                  <a:pt x="0" y="668215"/>
                </a:cubicBezTo>
                <a:cubicBezTo>
                  <a:pt x="-38087" y="576195"/>
                  <a:pt x="12548" y="506273"/>
                  <a:pt x="0" y="347472"/>
                </a:cubicBezTo>
                <a:cubicBezTo>
                  <a:pt x="-12548" y="188671"/>
                  <a:pt x="23660" y="7393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26354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Plakat Gruppe B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57F1D2C-722C-E059-5122-0D3C99313EB3}"/>
              </a:ext>
            </a:extLst>
          </p:cNvPr>
          <p:cNvSpPr/>
          <p:nvPr/>
        </p:nvSpPr>
        <p:spPr>
          <a:xfrm>
            <a:off x="9522766" y="3048928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7B03BFD-1976-D360-DF54-54E0CFACF7D1}"/>
              </a:ext>
            </a:extLst>
          </p:cNvPr>
          <p:cNvSpPr/>
          <p:nvPr/>
        </p:nvSpPr>
        <p:spPr>
          <a:xfrm>
            <a:off x="10828239" y="3048273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F0BF090A-F765-2E22-C9B3-3AA48BA2F83B}"/>
              </a:ext>
            </a:extLst>
          </p:cNvPr>
          <p:cNvSpPr/>
          <p:nvPr/>
        </p:nvSpPr>
        <p:spPr>
          <a:xfrm>
            <a:off x="9927212" y="3380534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EC96AD5-511E-CB6F-45CF-9A1B88F5004F}"/>
              </a:ext>
            </a:extLst>
          </p:cNvPr>
          <p:cNvSpPr/>
          <p:nvPr/>
        </p:nvSpPr>
        <p:spPr>
          <a:xfrm>
            <a:off x="10423793" y="3379879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55F82C6A-0B69-9873-9334-BF69FF782257}"/>
              </a:ext>
            </a:extLst>
          </p:cNvPr>
          <p:cNvSpPr/>
          <p:nvPr/>
        </p:nvSpPr>
        <p:spPr>
          <a:xfrm rot="16200000">
            <a:off x="7012371" y="4556039"/>
            <a:ext cx="1187231" cy="668215"/>
          </a:xfrm>
          <a:custGeom>
            <a:avLst/>
            <a:gdLst>
              <a:gd name="connsiteX0" fmla="*/ 0 w 1187231"/>
              <a:gd name="connsiteY0" fmla="*/ 0 h 668215"/>
              <a:gd name="connsiteX1" fmla="*/ 605488 w 1187231"/>
              <a:gd name="connsiteY1" fmla="*/ 0 h 668215"/>
              <a:gd name="connsiteX2" fmla="*/ 1187231 w 1187231"/>
              <a:gd name="connsiteY2" fmla="*/ 0 h 668215"/>
              <a:gd name="connsiteX3" fmla="*/ 1187231 w 1187231"/>
              <a:gd name="connsiteY3" fmla="*/ 334108 h 668215"/>
              <a:gd name="connsiteX4" fmla="*/ 1187231 w 1187231"/>
              <a:gd name="connsiteY4" fmla="*/ 668215 h 668215"/>
              <a:gd name="connsiteX5" fmla="*/ 593616 w 1187231"/>
              <a:gd name="connsiteY5" fmla="*/ 668215 h 668215"/>
              <a:gd name="connsiteX6" fmla="*/ 0 w 1187231"/>
              <a:gd name="connsiteY6" fmla="*/ 668215 h 668215"/>
              <a:gd name="connsiteX7" fmla="*/ 0 w 1187231"/>
              <a:gd name="connsiteY7" fmla="*/ 347472 h 668215"/>
              <a:gd name="connsiteX8" fmla="*/ 0 w 1187231"/>
              <a:gd name="connsiteY8" fmla="*/ 0 h 6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231" h="668215" extrusionOk="0">
                <a:moveTo>
                  <a:pt x="0" y="0"/>
                </a:moveTo>
                <a:cubicBezTo>
                  <a:pt x="252950" y="-55166"/>
                  <a:pt x="480834" y="21938"/>
                  <a:pt x="605488" y="0"/>
                </a:cubicBezTo>
                <a:cubicBezTo>
                  <a:pt x="730142" y="-21938"/>
                  <a:pt x="1051707" y="57221"/>
                  <a:pt x="1187231" y="0"/>
                </a:cubicBezTo>
                <a:cubicBezTo>
                  <a:pt x="1201646" y="135744"/>
                  <a:pt x="1170858" y="243426"/>
                  <a:pt x="1187231" y="334108"/>
                </a:cubicBezTo>
                <a:cubicBezTo>
                  <a:pt x="1203604" y="424790"/>
                  <a:pt x="1150995" y="501251"/>
                  <a:pt x="1187231" y="668215"/>
                </a:cubicBezTo>
                <a:cubicBezTo>
                  <a:pt x="996482" y="729741"/>
                  <a:pt x="732324" y="650191"/>
                  <a:pt x="593616" y="668215"/>
                </a:cubicBezTo>
                <a:cubicBezTo>
                  <a:pt x="454909" y="686239"/>
                  <a:pt x="234220" y="603387"/>
                  <a:pt x="0" y="668215"/>
                </a:cubicBezTo>
                <a:cubicBezTo>
                  <a:pt x="-38087" y="576195"/>
                  <a:pt x="12548" y="506273"/>
                  <a:pt x="0" y="347472"/>
                </a:cubicBezTo>
                <a:cubicBezTo>
                  <a:pt x="-12548" y="188671"/>
                  <a:pt x="23660" y="7393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26354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Plakat Gruppe 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F054780F-562F-FC3D-3064-B87B050C0DE7}"/>
              </a:ext>
            </a:extLst>
          </p:cNvPr>
          <p:cNvSpPr/>
          <p:nvPr/>
        </p:nvSpPr>
        <p:spPr>
          <a:xfrm>
            <a:off x="6749690" y="5290331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1A2C826-CFBB-1DEE-7C0A-5D59D32A939A}"/>
              </a:ext>
            </a:extLst>
          </p:cNvPr>
          <p:cNvSpPr/>
          <p:nvPr/>
        </p:nvSpPr>
        <p:spPr>
          <a:xfrm>
            <a:off x="8055163" y="5289676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A232117-41D5-8F9E-3013-2038DF7D1326}"/>
              </a:ext>
            </a:extLst>
          </p:cNvPr>
          <p:cNvSpPr/>
          <p:nvPr/>
        </p:nvSpPr>
        <p:spPr>
          <a:xfrm>
            <a:off x="7154136" y="5621937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AD1FEB74-5214-CAEE-8F42-6F39A8542F5C}"/>
              </a:ext>
            </a:extLst>
          </p:cNvPr>
          <p:cNvSpPr/>
          <p:nvPr/>
        </p:nvSpPr>
        <p:spPr>
          <a:xfrm>
            <a:off x="7650717" y="5621282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5B29AD1C-EEE8-3DF9-46CD-FCDBBB1E7163}"/>
              </a:ext>
            </a:extLst>
          </p:cNvPr>
          <p:cNvSpPr/>
          <p:nvPr/>
        </p:nvSpPr>
        <p:spPr>
          <a:xfrm rot="16200000">
            <a:off x="9786782" y="4556693"/>
            <a:ext cx="1187233" cy="668215"/>
          </a:xfrm>
          <a:custGeom>
            <a:avLst/>
            <a:gdLst>
              <a:gd name="connsiteX0" fmla="*/ 0 w 1187233"/>
              <a:gd name="connsiteY0" fmla="*/ 0 h 668215"/>
              <a:gd name="connsiteX1" fmla="*/ 605489 w 1187233"/>
              <a:gd name="connsiteY1" fmla="*/ 0 h 668215"/>
              <a:gd name="connsiteX2" fmla="*/ 1187233 w 1187233"/>
              <a:gd name="connsiteY2" fmla="*/ 0 h 668215"/>
              <a:gd name="connsiteX3" fmla="*/ 1187233 w 1187233"/>
              <a:gd name="connsiteY3" fmla="*/ 334108 h 668215"/>
              <a:gd name="connsiteX4" fmla="*/ 1187233 w 1187233"/>
              <a:gd name="connsiteY4" fmla="*/ 668215 h 668215"/>
              <a:gd name="connsiteX5" fmla="*/ 593617 w 1187233"/>
              <a:gd name="connsiteY5" fmla="*/ 668215 h 668215"/>
              <a:gd name="connsiteX6" fmla="*/ 0 w 1187233"/>
              <a:gd name="connsiteY6" fmla="*/ 668215 h 668215"/>
              <a:gd name="connsiteX7" fmla="*/ 0 w 1187233"/>
              <a:gd name="connsiteY7" fmla="*/ 347472 h 668215"/>
              <a:gd name="connsiteX8" fmla="*/ 0 w 1187233"/>
              <a:gd name="connsiteY8" fmla="*/ 0 h 6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233" h="668215" extrusionOk="0">
                <a:moveTo>
                  <a:pt x="0" y="0"/>
                </a:moveTo>
                <a:cubicBezTo>
                  <a:pt x="249232" y="-60881"/>
                  <a:pt x="477287" y="20669"/>
                  <a:pt x="605489" y="0"/>
                </a:cubicBezTo>
                <a:cubicBezTo>
                  <a:pt x="733691" y="-20669"/>
                  <a:pt x="1047587" y="56307"/>
                  <a:pt x="1187233" y="0"/>
                </a:cubicBezTo>
                <a:cubicBezTo>
                  <a:pt x="1201648" y="135744"/>
                  <a:pt x="1170860" y="243426"/>
                  <a:pt x="1187233" y="334108"/>
                </a:cubicBezTo>
                <a:cubicBezTo>
                  <a:pt x="1203606" y="424790"/>
                  <a:pt x="1150997" y="501251"/>
                  <a:pt x="1187233" y="668215"/>
                </a:cubicBezTo>
                <a:cubicBezTo>
                  <a:pt x="1003123" y="729935"/>
                  <a:pt x="739272" y="654626"/>
                  <a:pt x="593617" y="668215"/>
                </a:cubicBezTo>
                <a:cubicBezTo>
                  <a:pt x="447962" y="681804"/>
                  <a:pt x="237917" y="603678"/>
                  <a:pt x="0" y="668215"/>
                </a:cubicBezTo>
                <a:cubicBezTo>
                  <a:pt x="-38087" y="576195"/>
                  <a:pt x="12548" y="506273"/>
                  <a:pt x="0" y="347472"/>
                </a:cubicBezTo>
                <a:cubicBezTo>
                  <a:pt x="-12548" y="188671"/>
                  <a:pt x="23660" y="7393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26354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Plakat Gruppe D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E055467-37AF-8DA9-2879-531461A059A7}"/>
              </a:ext>
            </a:extLst>
          </p:cNvPr>
          <p:cNvSpPr/>
          <p:nvPr/>
        </p:nvSpPr>
        <p:spPr>
          <a:xfrm>
            <a:off x="9524102" y="5290986"/>
            <a:ext cx="404446" cy="386861"/>
          </a:xfrm>
          <a:prstGeom prst="ellipse">
            <a:avLst/>
          </a:prstGeom>
          <a:solidFill>
            <a:srgbClr val="0E2841">
              <a:lumMod val="75000"/>
              <a:lumOff val="25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561BADD-F71A-8108-F40D-999C37F6C630}"/>
              </a:ext>
            </a:extLst>
          </p:cNvPr>
          <p:cNvSpPr/>
          <p:nvPr/>
        </p:nvSpPr>
        <p:spPr>
          <a:xfrm>
            <a:off x="10829575" y="5290331"/>
            <a:ext cx="404446" cy="386861"/>
          </a:xfrm>
          <a:prstGeom prst="ellipse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4EA81416-F256-5B0E-003C-1EB4A1FC3A4B}"/>
              </a:ext>
            </a:extLst>
          </p:cNvPr>
          <p:cNvSpPr/>
          <p:nvPr/>
        </p:nvSpPr>
        <p:spPr>
          <a:xfrm>
            <a:off x="9928548" y="5622592"/>
            <a:ext cx="404446" cy="386861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CB2E29A5-5A78-8200-D16D-CEACD34FF4CD}"/>
              </a:ext>
            </a:extLst>
          </p:cNvPr>
          <p:cNvSpPr/>
          <p:nvPr/>
        </p:nvSpPr>
        <p:spPr>
          <a:xfrm>
            <a:off x="10425129" y="5621937"/>
            <a:ext cx="404446" cy="386861"/>
          </a:xfrm>
          <a:prstGeom prst="ellipse">
            <a:avLst/>
          </a:prstGeom>
          <a:solidFill>
            <a:srgbClr val="4EA72E">
              <a:lumMod val="75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3" name="Grafik 112" descr="Aktualisieren Silhouette">
            <a:extLst>
              <a:ext uri="{FF2B5EF4-FFF2-40B4-BE49-F238E27FC236}">
                <a16:creationId xmlns:a16="http://schemas.microsoft.com/office/drawing/2014/main" id="{5BD9A3F3-95BD-11F8-A1D3-F2904699C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646" y="3248095"/>
            <a:ext cx="1648417" cy="1648417"/>
          </a:xfrm>
          <a:prstGeom prst="rect">
            <a:avLst/>
          </a:prstGeom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FF899BDE-24CA-9831-0A3A-AEDEB4E42509}"/>
              </a:ext>
            </a:extLst>
          </p:cNvPr>
          <p:cNvSpPr txBox="1"/>
          <p:nvPr/>
        </p:nvSpPr>
        <p:spPr>
          <a:xfrm>
            <a:off x="8399449" y="3815677"/>
            <a:ext cx="130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Wechsel zum nächsten Plakat im Uhrzeigersinn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6468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81" grpId="0" animBg="1"/>
      <p:bldP spid="83" grpId="0" animBg="1"/>
      <p:bldP spid="84" grpId="0" animBg="1"/>
      <p:bldP spid="85" grpId="0" animBg="1"/>
      <p:bldP spid="93" grpId="0" animBg="1"/>
      <p:bldP spid="94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09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70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WS">
      <a:dk1>
        <a:srgbClr val="363636"/>
      </a:dk1>
      <a:lt1>
        <a:srgbClr val="FFFFFF"/>
      </a:lt1>
      <a:dk2>
        <a:srgbClr val="828282"/>
      </a:dk2>
      <a:lt2>
        <a:srgbClr val="FFFFFF"/>
      </a:lt2>
      <a:accent1>
        <a:srgbClr val="2F4F79"/>
      </a:accent1>
      <a:accent2>
        <a:srgbClr val="647D9C"/>
      </a:accent2>
      <a:accent3>
        <a:srgbClr val="8C9FB6"/>
      </a:accent3>
      <a:accent4>
        <a:srgbClr val="D9D9D9"/>
      </a:accent4>
      <a:accent5>
        <a:srgbClr val="EDEDED"/>
      </a:accent5>
      <a:accent6>
        <a:srgbClr val="B90000"/>
      </a:accent6>
      <a:hlink>
        <a:srgbClr val="363636"/>
      </a:hlink>
      <a:folHlink>
        <a:srgbClr val="3636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S_Folien" id="{E7EBD4E3-F8CF-4472-9C7B-7C7968B35B2E}" vid="{AF5F91C3-4C6B-4741-9D36-64A4B31FBE2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C999F439620C418D63DBC1237F82FE" ma:contentTypeVersion="18" ma:contentTypeDescription="Ein neues Dokument erstellen." ma:contentTypeScope="" ma:versionID="357b5c40743703646690000227bc3790">
  <xsd:schema xmlns:xsd="http://www.w3.org/2001/XMLSchema" xmlns:xs="http://www.w3.org/2001/XMLSchema" xmlns:p="http://schemas.microsoft.com/office/2006/metadata/properties" xmlns:ns2="5bceb103-7d1e-4f30-af70-ebc0b9002383" xmlns:ns3="b2a2b04d-7202-4afc-bf14-4311bfe50c25" xmlns:ns4="6236537e-5c1d-4260-9568-0632f00341d4" targetNamespace="http://schemas.microsoft.com/office/2006/metadata/properties" ma:root="true" ma:fieldsID="b4c9dd147d61efe8418fd77c59e803a4" ns2:_="" ns3:_="" ns4:_="">
    <xsd:import namespace="5bceb103-7d1e-4f30-af70-ebc0b9002383"/>
    <xsd:import namespace="b2a2b04d-7202-4afc-bf14-4311bfe50c25"/>
    <xsd:import namespace="6236537e-5c1d-4260-9568-0632f0034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eb103-7d1e-4f30-af70-ebc0b9002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1849d5e-01db-46f3-9b54-5d9602dea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2b04d-7202-4afc-bf14-4311bfe50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6537e-5c1d-4260-9568-0632f00341d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85a64a-ee1e-4598-9bae-245fa6d68a94}" ma:internalName="TaxCatchAll" ma:showField="CatchAllData" ma:web="6236537e-5c1d-4260-9568-0632f0034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6537e-5c1d-4260-9568-0632f00341d4" xsi:nil="true"/>
    <lcf76f155ced4ddcb4097134ff3c332f xmlns="5bceb103-7d1e-4f30-af70-ebc0b90023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964479-1C72-46A5-A0CD-6E0C798A0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eb103-7d1e-4f30-af70-ebc0b9002383"/>
    <ds:schemaRef ds:uri="b2a2b04d-7202-4afc-bf14-4311bfe50c25"/>
    <ds:schemaRef ds:uri="6236537e-5c1d-4260-9568-0632f0034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994DA-5223-4D94-96D9-6E372D148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8FC03-F15A-4243-A13D-885D81CC21A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b2a2b04d-7202-4afc-bf14-4311bfe50c25"/>
    <ds:schemaRef ds:uri="http://schemas.microsoft.com/office/2006/metadata/properties"/>
    <ds:schemaRef ds:uri="6236537e-5c1d-4260-9568-0632f00341d4"/>
    <ds:schemaRef ds:uri="5bceb103-7d1e-4f30-af70-ebc0b90023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AWS_Folien</Template>
  <TotalTime>0</TotalTime>
  <Words>87</Words>
  <Application>Microsoft Office PowerPoint</Application>
  <PresentationFormat>Breitbild</PresentationFormat>
  <Paragraphs>49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Corbel</vt:lpstr>
      <vt:lpstr>Office</vt:lpstr>
      <vt:lpstr>Berufsinfostand Gruppenpuzzle zum Thema Arbeitswelt</vt:lpstr>
      <vt:lpstr>Ablauf der Methode  am Beispiel von vier Gruppen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Dr. Andrea Raso</dc:creator>
  <cp:lastModifiedBy>Bernscherer Katharina</cp:lastModifiedBy>
  <cp:revision>2</cp:revision>
  <cp:lastPrinted>2024-07-30T10:30:34Z</cp:lastPrinted>
  <dcterms:created xsi:type="dcterms:W3CDTF">2020-03-12T07:54:37Z</dcterms:created>
  <dcterms:modified xsi:type="dcterms:W3CDTF">2024-11-29T12:36:58Z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0x0101002AC999F439620C418D63DBC1237F82FE</vt:lpwstr>
  </property>
  <property fmtid="{D5CDD505-2E9C-101B-9397-08002B2CF9AE}" pid="3" name="MediaServiceImageTags">
    <vt:lpwstr/>
  </property>
</Properties>
</file>